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PMingLiU-ExtB" panose="02020500000000000000" pitchFamily="18" charset="-120"/>
      <p:regular r:id="rId12"/>
    </p:embeddedFont>
    <p:embeddedFont>
      <p:font typeface="Calibri" panose="020F0502020204030204" pitchFamily="34" charset="0"/>
      <p:regular r:id="rId13"/>
      <p:bold r:id="rId14"/>
      <p:italic r:id="rId15"/>
      <p:boldItalic r:id="rId16"/>
    </p:embeddedFont>
    <p:embeddedFont>
      <p:font typeface="Montserrat" panose="00000500000000000000" pitchFamily="2" charset="0"/>
      <p:regular r:id="rId17"/>
    </p:embeddedFont>
    <p:embeddedFont>
      <p:font typeface="Montserrat Bold" panose="00000800000000000000" charset="0"/>
      <p:regular r:id="rId18"/>
    </p:embeddedFont>
    <p:embeddedFont>
      <p:font typeface="TAN Mon Cheri"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1914" y="7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jpeg"/><Relationship Id="rId7" Type="http://schemas.openxmlformats.org/officeDocument/2006/relationships/image" Target="../media/image13.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D5D0"/>
        </a:solidFill>
        <a:effectLst/>
      </p:bgPr>
    </p:bg>
    <p:spTree>
      <p:nvGrpSpPr>
        <p:cNvPr id="1" name=""/>
        <p:cNvGrpSpPr/>
        <p:nvPr/>
      </p:nvGrpSpPr>
      <p:grpSpPr>
        <a:xfrm>
          <a:off x="0" y="0"/>
          <a:ext cx="0" cy="0"/>
          <a:chOff x="0" y="0"/>
          <a:chExt cx="0" cy="0"/>
        </a:xfrm>
      </p:grpSpPr>
      <p:grpSp>
        <p:nvGrpSpPr>
          <p:cNvPr id="2" name="Group 2"/>
          <p:cNvGrpSpPr/>
          <p:nvPr/>
        </p:nvGrpSpPr>
        <p:grpSpPr>
          <a:xfrm>
            <a:off x="3073888" y="1028700"/>
            <a:ext cx="12140225" cy="6155607"/>
            <a:chOff x="0" y="0"/>
            <a:chExt cx="5903588" cy="2993368"/>
          </a:xfrm>
        </p:grpSpPr>
        <p:sp>
          <p:nvSpPr>
            <p:cNvPr id="3" name="Freeform 3"/>
            <p:cNvSpPr/>
            <p:nvPr/>
          </p:nvSpPr>
          <p:spPr>
            <a:xfrm>
              <a:off x="0" y="0"/>
              <a:ext cx="5903588" cy="2993368"/>
            </a:xfrm>
            <a:custGeom>
              <a:avLst/>
              <a:gdLst/>
              <a:ahLst/>
              <a:cxnLst/>
              <a:rect l="l" t="t" r="r" b="b"/>
              <a:pathLst>
                <a:path w="5903588" h="2993368">
                  <a:moveTo>
                    <a:pt x="0" y="0"/>
                  </a:moveTo>
                  <a:lnTo>
                    <a:pt x="5903588" y="0"/>
                  </a:lnTo>
                  <a:lnTo>
                    <a:pt x="5903588" y="2993368"/>
                  </a:lnTo>
                  <a:lnTo>
                    <a:pt x="0" y="2993368"/>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295275" y="1235894"/>
            <a:ext cx="11697450" cy="5741219"/>
            <a:chOff x="0" y="0"/>
            <a:chExt cx="15596600" cy="7654959"/>
          </a:xfrm>
        </p:grpSpPr>
        <p:pic>
          <p:nvPicPr>
            <p:cNvPr id="6" name="Picture 6"/>
            <p:cNvPicPr>
              <a:picLocks noChangeAspect="1"/>
            </p:cNvPicPr>
            <p:nvPr/>
          </p:nvPicPr>
          <p:blipFill>
            <a:blip r:embed="rId2"/>
            <a:srcRect t="13189" b="13189"/>
            <a:stretch>
              <a:fillRect/>
            </a:stretch>
          </p:blipFill>
          <p:spPr>
            <a:xfrm>
              <a:off x="0" y="0"/>
              <a:ext cx="15596600" cy="7654959"/>
            </a:xfrm>
            <a:prstGeom prst="rect">
              <a:avLst/>
            </a:prstGeom>
          </p:spPr>
        </p:pic>
      </p:grpSp>
      <p:sp>
        <p:nvSpPr>
          <p:cNvPr id="7" name="TextBox 7"/>
          <p:cNvSpPr txBox="1"/>
          <p:nvPr/>
        </p:nvSpPr>
        <p:spPr>
          <a:xfrm>
            <a:off x="5388151" y="7513728"/>
            <a:ext cx="7511698" cy="1131079"/>
          </a:xfrm>
          <a:prstGeom prst="rect">
            <a:avLst/>
          </a:prstGeom>
        </p:spPr>
        <p:txBody>
          <a:bodyPr lIns="0" tIns="0" rIns="0" bIns="0" rtlCol="0" anchor="t">
            <a:spAutoFit/>
          </a:bodyPr>
          <a:lstStyle/>
          <a:p>
            <a:pPr algn="ctr">
              <a:lnSpc>
                <a:spcPts val="8696"/>
              </a:lnSpc>
            </a:pPr>
            <a:r>
              <a:rPr lang="en-US" sz="9600" dirty="0">
                <a:solidFill>
                  <a:srgbClr val="000000"/>
                </a:solidFill>
                <a:latin typeface="PMingLiU-ExtB" panose="02020500000000000000" pitchFamily="18" charset="-120"/>
                <a:ea typeface="PMingLiU-ExtB" panose="02020500000000000000" pitchFamily="18" charset="-120"/>
              </a:rPr>
              <a:t>HealthEx</a:t>
            </a:r>
          </a:p>
        </p:txBody>
      </p:sp>
      <p:sp>
        <p:nvSpPr>
          <p:cNvPr id="8" name="TextBox 8"/>
          <p:cNvSpPr txBox="1"/>
          <p:nvPr/>
        </p:nvSpPr>
        <p:spPr>
          <a:xfrm>
            <a:off x="5487728" y="8845550"/>
            <a:ext cx="7312544" cy="412750"/>
          </a:xfrm>
          <a:prstGeom prst="rect">
            <a:avLst/>
          </a:prstGeom>
        </p:spPr>
        <p:txBody>
          <a:bodyPr lIns="0" tIns="0" rIns="0" bIns="0" rtlCol="0" anchor="t">
            <a:spAutoFit/>
          </a:bodyPr>
          <a:lstStyle/>
          <a:p>
            <a:pPr algn="ctr">
              <a:lnSpc>
                <a:spcPts val="3499"/>
              </a:lnSpc>
            </a:pPr>
            <a:r>
              <a:rPr lang="en-US" sz="2499" spc="249" dirty="0">
                <a:solidFill>
                  <a:srgbClr val="000000"/>
                </a:solidFill>
                <a:latin typeface="Montserrat"/>
              </a:rPr>
              <a:t>A MEDICAL HISTORY INTERFACE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9F8"/>
        </a:solidFill>
        <a:effectLst/>
      </p:bgPr>
    </p:bg>
    <p:spTree>
      <p:nvGrpSpPr>
        <p:cNvPr id="1" name=""/>
        <p:cNvGrpSpPr/>
        <p:nvPr/>
      </p:nvGrpSpPr>
      <p:grpSpPr>
        <a:xfrm>
          <a:off x="0" y="0"/>
          <a:ext cx="0" cy="0"/>
          <a:chOff x="0" y="0"/>
          <a:chExt cx="0" cy="0"/>
        </a:xfrm>
      </p:grpSpPr>
      <p:sp>
        <p:nvSpPr>
          <p:cNvPr id="2" name="AutoShape 2"/>
          <p:cNvSpPr/>
          <p:nvPr/>
        </p:nvSpPr>
        <p:spPr>
          <a:xfrm rot="-5400000">
            <a:off x="-1581665" y="5133975"/>
            <a:ext cx="8229600" cy="0"/>
          </a:xfrm>
          <a:prstGeom prst="line">
            <a:avLst/>
          </a:prstGeom>
          <a:ln w="19050" cap="flat">
            <a:solidFill>
              <a:srgbClr val="000000"/>
            </a:solidFill>
            <a:prstDash val="solid"/>
            <a:headEnd type="none" w="sm" len="sm"/>
            <a:tailEnd type="none" w="sm" len="sm"/>
          </a:ln>
        </p:spPr>
      </p:sp>
      <p:sp>
        <p:nvSpPr>
          <p:cNvPr id="3" name="TextBox 3"/>
          <p:cNvSpPr txBox="1"/>
          <p:nvPr/>
        </p:nvSpPr>
        <p:spPr>
          <a:xfrm rot="-5400000">
            <a:off x="-2605558" y="4529608"/>
            <a:ext cx="8229600" cy="1227784"/>
          </a:xfrm>
          <a:prstGeom prst="rect">
            <a:avLst/>
          </a:prstGeom>
        </p:spPr>
        <p:txBody>
          <a:bodyPr lIns="0" tIns="0" rIns="0" bIns="0" rtlCol="0" anchor="t">
            <a:spAutoFit/>
          </a:bodyPr>
          <a:lstStyle/>
          <a:p>
            <a:pPr algn="ctr">
              <a:lnSpc>
                <a:spcPts val="10053"/>
              </a:lnSpc>
            </a:pPr>
            <a:r>
              <a:rPr lang="en-US" sz="7181">
                <a:solidFill>
                  <a:srgbClr val="000000"/>
                </a:solidFill>
                <a:latin typeface="TAN Mon Cheri"/>
              </a:rPr>
              <a:t>contact</a:t>
            </a:r>
          </a:p>
        </p:txBody>
      </p:sp>
      <p:grpSp>
        <p:nvGrpSpPr>
          <p:cNvPr id="4" name="Group 4"/>
          <p:cNvGrpSpPr/>
          <p:nvPr/>
        </p:nvGrpSpPr>
        <p:grpSpPr>
          <a:xfrm>
            <a:off x="15342434" y="0"/>
            <a:ext cx="2945566" cy="10287000"/>
            <a:chOff x="0" y="0"/>
            <a:chExt cx="775787" cy="2709333"/>
          </a:xfrm>
        </p:grpSpPr>
        <p:sp>
          <p:nvSpPr>
            <p:cNvPr id="5" name="Freeform 5"/>
            <p:cNvSpPr/>
            <p:nvPr/>
          </p:nvSpPr>
          <p:spPr>
            <a:xfrm>
              <a:off x="0" y="0"/>
              <a:ext cx="775787" cy="2709333"/>
            </a:xfrm>
            <a:custGeom>
              <a:avLst/>
              <a:gdLst/>
              <a:ahLst/>
              <a:cxnLst/>
              <a:rect l="l" t="t" r="r" b="b"/>
              <a:pathLst>
                <a:path w="775787" h="2709333">
                  <a:moveTo>
                    <a:pt x="0" y="0"/>
                  </a:moveTo>
                  <a:lnTo>
                    <a:pt x="775787" y="0"/>
                  </a:lnTo>
                  <a:lnTo>
                    <a:pt x="775787" y="2709333"/>
                  </a:lnTo>
                  <a:lnTo>
                    <a:pt x="0" y="2709333"/>
                  </a:lnTo>
                  <a:close/>
                </a:path>
              </a:pathLst>
            </a:custGeom>
            <a:solidFill>
              <a:srgbClr val="D8D5D0"/>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3425569" y="3194222"/>
            <a:ext cx="3833731" cy="3898557"/>
            <a:chOff x="0" y="0"/>
            <a:chExt cx="5111642" cy="5198076"/>
          </a:xfrm>
        </p:grpSpPr>
        <p:pic>
          <p:nvPicPr>
            <p:cNvPr id="8" name="Picture 8"/>
            <p:cNvPicPr>
              <a:picLocks noChangeAspect="1"/>
            </p:cNvPicPr>
            <p:nvPr/>
          </p:nvPicPr>
          <p:blipFill>
            <a:blip r:embed="rId2"/>
            <a:srcRect t="32206"/>
            <a:stretch>
              <a:fillRect/>
            </a:stretch>
          </p:blipFill>
          <p:spPr>
            <a:xfrm>
              <a:off x="0" y="0"/>
              <a:ext cx="5111642" cy="5198076"/>
            </a:xfrm>
            <a:prstGeom prst="rect">
              <a:avLst/>
            </a:prstGeom>
          </p:spPr>
        </p:pic>
      </p:grpSp>
      <p:sp>
        <p:nvSpPr>
          <p:cNvPr id="9" name="TextBox 9"/>
          <p:cNvSpPr txBox="1"/>
          <p:nvPr/>
        </p:nvSpPr>
        <p:spPr>
          <a:xfrm>
            <a:off x="3746685" y="3810043"/>
            <a:ext cx="2149547" cy="412750"/>
          </a:xfrm>
          <a:prstGeom prst="rect">
            <a:avLst/>
          </a:prstGeom>
        </p:spPr>
        <p:txBody>
          <a:bodyPr lIns="0" tIns="0" rIns="0" bIns="0" rtlCol="0" anchor="t">
            <a:spAutoFit/>
          </a:bodyPr>
          <a:lstStyle/>
          <a:p>
            <a:pPr>
              <a:lnSpc>
                <a:spcPts val="3499"/>
              </a:lnSpc>
            </a:pPr>
            <a:r>
              <a:rPr lang="en-US" sz="2499">
                <a:solidFill>
                  <a:srgbClr val="000000"/>
                </a:solidFill>
                <a:latin typeface="Montserrat"/>
              </a:rPr>
              <a:t>E-mail</a:t>
            </a:r>
          </a:p>
        </p:txBody>
      </p:sp>
      <p:sp>
        <p:nvSpPr>
          <p:cNvPr id="10" name="TextBox 10"/>
          <p:cNvSpPr txBox="1"/>
          <p:nvPr/>
        </p:nvSpPr>
        <p:spPr>
          <a:xfrm>
            <a:off x="6296282" y="3810043"/>
            <a:ext cx="4713574" cy="412750"/>
          </a:xfrm>
          <a:prstGeom prst="rect">
            <a:avLst/>
          </a:prstGeom>
        </p:spPr>
        <p:txBody>
          <a:bodyPr lIns="0" tIns="0" rIns="0" bIns="0" rtlCol="0" anchor="t">
            <a:spAutoFit/>
          </a:bodyPr>
          <a:lstStyle/>
          <a:p>
            <a:pPr>
              <a:lnSpc>
                <a:spcPts val="3499"/>
              </a:lnSpc>
            </a:pPr>
            <a:r>
              <a:rPr lang="en-US" sz="2499">
                <a:solidFill>
                  <a:srgbClr val="000000"/>
                </a:solidFill>
                <a:latin typeface="Montserrat"/>
              </a:rPr>
              <a:t>hello@reallygreatsite.com</a:t>
            </a:r>
          </a:p>
        </p:txBody>
      </p:sp>
      <p:sp>
        <p:nvSpPr>
          <p:cNvPr id="11" name="TextBox 11"/>
          <p:cNvSpPr txBox="1"/>
          <p:nvPr/>
        </p:nvSpPr>
        <p:spPr>
          <a:xfrm>
            <a:off x="3746685" y="4402137"/>
            <a:ext cx="2149547" cy="412750"/>
          </a:xfrm>
          <a:prstGeom prst="rect">
            <a:avLst/>
          </a:prstGeom>
        </p:spPr>
        <p:txBody>
          <a:bodyPr lIns="0" tIns="0" rIns="0" bIns="0" rtlCol="0" anchor="t">
            <a:spAutoFit/>
          </a:bodyPr>
          <a:lstStyle/>
          <a:p>
            <a:pPr>
              <a:lnSpc>
                <a:spcPts val="3499"/>
              </a:lnSpc>
            </a:pPr>
            <a:r>
              <a:rPr lang="en-US" sz="2499">
                <a:solidFill>
                  <a:srgbClr val="000000"/>
                </a:solidFill>
                <a:latin typeface="Montserrat"/>
              </a:rPr>
              <a:t>Website</a:t>
            </a:r>
          </a:p>
        </p:txBody>
      </p:sp>
      <p:sp>
        <p:nvSpPr>
          <p:cNvPr id="12" name="TextBox 12"/>
          <p:cNvSpPr txBox="1"/>
          <p:nvPr/>
        </p:nvSpPr>
        <p:spPr>
          <a:xfrm>
            <a:off x="6296282" y="4402137"/>
            <a:ext cx="4281088" cy="412750"/>
          </a:xfrm>
          <a:prstGeom prst="rect">
            <a:avLst/>
          </a:prstGeom>
        </p:spPr>
        <p:txBody>
          <a:bodyPr lIns="0" tIns="0" rIns="0" bIns="0" rtlCol="0" anchor="t">
            <a:spAutoFit/>
          </a:bodyPr>
          <a:lstStyle/>
          <a:p>
            <a:pPr>
              <a:lnSpc>
                <a:spcPts val="3499"/>
              </a:lnSpc>
            </a:pPr>
            <a:r>
              <a:rPr lang="en-US" sz="2499">
                <a:solidFill>
                  <a:srgbClr val="000000"/>
                </a:solidFill>
                <a:latin typeface="Montserrat"/>
              </a:rPr>
              <a:t>www.reallygreatsite.com</a:t>
            </a:r>
          </a:p>
        </p:txBody>
      </p:sp>
      <p:sp>
        <p:nvSpPr>
          <p:cNvPr id="13" name="TextBox 13"/>
          <p:cNvSpPr txBox="1"/>
          <p:nvPr/>
        </p:nvSpPr>
        <p:spPr>
          <a:xfrm>
            <a:off x="3746685" y="4994232"/>
            <a:ext cx="2149547" cy="412750"/>
          </a:xfrm>
          <a:prstGeom prst="rect">
            <a:avLst/>
          </a:prstGeom>
        </p:spPr>
        <p:txBody>
          <a:bodyPr lIns="0" tIns="0" rIns="0" bIns="0" rtlCol="0" anchor="t">
            <a:spAutoFit/>
          </a:bodyPr>
          <a:lstStyle/>
          <a:p>
            <a:pPr>
              <a:lnSpc>
                <a:spcPts val="3499"/>
              </a:lnSpc>
            </a:pPr>
            <a:r>
              <a:rPr lang="en-US" sz="2499">
                <a:solidFill>
                  <a:srgbClr val="000000"/>
                </a:solidFill>
                <a:latin typeface="Montserrat"/>
              </a:rPr>
              <a:t>Phone</a:t>
            </a:r>
          </a:p>
        </p:txBody>
      </p:sp>
      <p:sp>
        <p:nvSpPr>
          <p:cNvPr id="14" name="TextBox 14"/>
          <p:cNvSpPr txBox="1"/>
          <p:nvPr/>
        </p:nvSpPr>
        <p:spPr>
          <a:xfrm>
            <a:off x="6296282" y="4994232"/>
            <a:ext cx="4281088" cy="412750"/>
          </a:xfrm>
          <a:prstGeom prst="rect">
            <a:avLst/>
          </a:prstGeom>
        </p:spPr>
        <p:txBody>
          <a:bodyPr lIns="0" tIns="0" rIns="0" bIns="0" rtlCol="0" anchor="t">
            <a:spAutoFit/>
          </a:bodyPr>
          <a:lstStyle/>
          <a:p>
            <a:pPr>
              <a:lnSpc>
                <a:spcPts val="3499"/>
              </a:lnSpc>
            </a:pPr>
            <a:r>
              <a:rPr lang="en-US" sz="2499">
                <a:solidFill>
                  <a:srgbClr val="000000"/>
                </a:solidFill>
                <a:latin typeface="Montserrat"/>
              </a:rPr>
              <a:t>+123-456-7890</a:t>
            </a:r>
          </a:p>
        </p:txBody>
      </p:sp>
      <p:sp>
        <p:nvSpPr>
          <p:cNvPr id="15" name="TextBox 15"/>
          <p:cNvSpPr txBox="1"/>
          <p:nvPr/>
        </p:nvSpPr>
        <p:spPr>
          <a:xfrm>
            <a:off x="3746685" y="5587957"/>
            <a:ext cx="2149547" cy="412750"/>
          </a:xfrm>
          <a:prstGeom prst="rect">
            <a:avLst/>
          </a:prstGeom>
        </p:spPr>
        <p:txBody>
          <a:bodyPr lIns="0" tIns="0" rIns="0" bIns="0" rtlCol="0" anchor="t">
            <a:spAutoFit/>
          </a:bodyPr>
          <a:lstStyle/>
          <a:p>
            <a:pPr>
              <a:lnSpc>
                <a:spcPts val="3499"/>
              </a:lnSpc>
            </a:pPr>
            <a:r>
              <a:rPr lang="en-US" sz="2499">
                <a:solidFill>
                  <a:srgbClr val="000000"/>
                </a:solidFill>
                <a:latin typeface="Montserrat"/>
              </a:rPr>
              <a:t>Address</a:t>
            </a:r>
          </a:p>
        </p:txBody>
      </p:sp>
      <p:sp>
        <p:nvSpPr>
          <p:cNvPr id="16" name="TextBox 16"/>
          <p:cNvSpPr txBox="1"/>
          <p:nvPr/>
        </p:nvSpPr>
        <p:spPr>
          <a:xfrm>
            <a:off x="6296282" y="5587957"/>
            <a:ext cx="4281088" cy="850900"/>
          </a:xfrm>
          <a:prstGeom prst="rect">
            <a:avLst/>
          </a:prstGeom>
        </p:spPr>
        <p:txBody>
          <a:bodyPr lIns="0" tIns="0" rIns="0" bIns="0" rtlCol="0" anchor="t">
            <a:spAutoFit/>
          </a:bodyPr>
          <a:lstStyle/>
          <a:p>
            <a:pPr>
              <a:lnSpc>
                <a:spcPts val="3499"/>
              </a:lnSpc>
            </a:pPr>
            <a:r>
              <a:rPr lang="en-US" sz="2499">
                <a:solidFill>
                  <a:srgbClr val="000000"/>
                </a:solidFill>
                <a:latin typeface="Montserrat"/>
              </a:rPr>
              <a:t>123 Anywhere St., Any City, ST 12345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EEB"/>
        </a:solidFill>
        <a:effectLst/>
      </p:bgPr>
    </p:bg>
    <p:spTree>
      <p:nvGrpSpPr>
        <p:cNvPr id="1" name=""/>
        <p:cNvGrpSpPr/>
        <p:nvPr/>
      </p:nvGrpSpPr>
      <p:grpSpPr>
        <a:xfrm>
          <a:off x="0" y="0"/>
          <a:ext cx="0" cy="0"/>
          <a:chOff x="0" y="0"/>
          <a:chExt cx="0" cy="0"/>
        </a:xfrm>
      </p:grpSpPr>
      <p:sp>
        <p:nvSpPr>
          <p:cNvPr id="2" name="AutoShape 2"/>
          <p:cNvSpPr/>
          <p:nvPr/>
        </p:nvSpPr>
        <p:spPr>
          <a:xfrm rot="-5400000">
            <a:off x="-1581665" y="5133975"/>
            <a:ext cx="8229600" cy="0"/>
          </a:xfrm>
          <a:prstGeom prst="line">
            <a:avLst/>
          </a:prstGeom>
          <a:ln w="19050" cap="flat">
            <a:solidFill>
              <a:srgbClr val="000000"/>
            </a:solidFill>
            <a:prstDash val="solid"/>
            <a:headEnd type="none" w="sm" len="sm"/>
            <a:tailEnd type="none" w="sm" len="sm"/>
          </a:ln>
        </p:spPr>
      </p:sp>
      <p:sp>
        <p:nvSpPr>
          <p:cNvPr id="3" name="TextBox 3"/>
          <p:cNvSpPr txBox="1"/>
          <p:nvPr/>
        </p:nvSpPr>
        <p:spPr>
          <a:xfrm rot="-5400000">
            <a:off x="-975649" y="4529608"/>
            <a:ext cx="4969783" cy="1227784"/>
          </a:xfrm>
          <a:prstGeom prst="rect">
            <a:avLst/>
          </a:prstGeom>
        </p:spPr>
        <p:txBody>
          <a:bodyPr lIns="0" tIns="0" rIns="0" bIns="0" rtlCol="0" anchor="t">
            <a:spAutoFit/>
          </a:bodyPr>
          <a:lstStyle/>
          <a:p>
            <a:pPr algn="ctr">
              <a:lnSpc>
                <a:spcPts val="10053"/>
              </a:lnSpc>
            </a:pPr>
            <a:r>
              <a:rPr lang="en-US" sz="7181">
                <a:solidFill>
                  <a:srgbClr val="000000"/>
                </a:solidFill>
                <a:latin typeface="TAN Mon Cheri"/>
              </a:rPr>
              <a:t>contents</a:t>
            </a:r>
          </a:p>
        </p:txBody>
      </p:sp>
      <p:grpSp>
        <p:nvGrpSpPr>
          <p:cNvPr id="4" name="Group 4"/>
          <p:cNvGrpSpPr/>
          <p:nvPr/>
        </p:nvGrpSpPr>
        <p:grpSpPr>
          <a:xfrm>
            <a:off x="12999063" y="5415644"/>
            <a:ext cx="3869464" cy="3842656"/>
            <a:chOff x="0" y="0"/>
            <a:chExt cx="1407448" cy="1397697"/>
          </a:xfrm>
        </p:grpSpPr>
        <p:sp>
          <p:nvSpPr>
            <p:cNvPr id="5" name="Freeform 5"/>
            <p:cNvSpPr/>
            <p:nvPr/>
          </p:nvSpPr>
          <p:spPr>
            <a:xfrm>
              <a:off x="0" y="0"/>
              <a:ext cx="1407448" cy="1397697"/>
            </a:xfrm>
            <a:custGeom>
              <a:avLst/>
              <a:gdLst/>
              <a:ahLst/>
              <a:cxnLst/>
              <a:rect l="l" t="t" r="r" b="b"/>
              <a:pathLst>
                <a:path w="1407448" h="1397697">
                  <a:moveTo>
                    <a:pt x="0" y="0"/>
                  </a:moveTo>
                  <a:lnTo>
                    <a:pt x="1407448" y="0"/>
                  </a:lnTo>
                  <a:lnTo>
                    <a:pt x="1407448" y="1397697"/>
                  </a:lnTo>
                  <a:lnTo>
                    <a:pt x="0" y="1397697"/>
                  </a:lnTo>
                  <a:close/>
                </a:path>
              </a:pathLst>
            </a:custGeom>
            <a:solidFill>
              <a:srgbClr val="FAF9F8">
                <a:alpha val="49804"/>
              </a:srgbClr>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2999063" y="1028700"/>
            <a:ext cx="3869464" cy="3842656"/>
            <a:chOff x="0" y="0"/>
            <a:chExt cx="1407448" cy="1397697"/>
          </a:xfrm>
        </p:grpSpPr>
        <p:sp>
          <p:nvSpPr>
            <p:cNvPr id="8" name="Freeform 8"/>
            <p:cNvSpPr/>
            <p:nvPr/>
          </p:nvSpPr>
          <p:spPr>
            <a:xfrm>
              <a:off x="0" y="0"/>
              <a:ext cx="1407448" cy="1397697"/>
            </a:xfrm>
            <a:custGeom>
              <a:avLst/>
              <a:gdLst/>
              <a:ahLst/>
              <a:cxnLst/>
              <a:rect l="l" t="t" r="r" b="b"/>
              <a:pathLst>
                <a:path w="1407448" h="1397697">
                  <a:moveTo>
                    <a:pt x="0" y="0"/>
                  </a:moveTo>
                  <a:lnTo>
                    <a:pt x="1407448" y="0"/>
                  </a:lnTo>
                  <a:lnTo>
                    <a:pt x="1407448" y="1397697"/>
                  </a:lnTo>
                  <a:lnTo>
                    <a:pt x="0" y="1397697"/>
                  </a:lnTo>
                  <a:close/>
                </a:path>
              </a:pathLst>
            </a:custGeom>
            <a:solidFill>
              <a:srgbClr val="FAF9F8">
                <a:alpha val="49804"/>
              </a:srgbClr>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8612118" y="1055508"/>
            <a:ext cx="3869464" cy="3842656"/>
            <a:chOff x="0" y="0"/>
            <a:chExt cx="1407448" cy="1397697"/>
          </a:xfrm>
        </p:grpSpPr>
        <p:sp>
          <p:nvSpPr>
            <p:cNvPr id="11" name="Freeform 11"/>
            <p:cNvSpPr/>
            <p:nvPr/>
          </p:nvSpPr>
          <p:spPr>
            <a:xfrm>
              <a:off x="0" y="0"/>
              <a:ext cx="1407448" cy="1397697"/>
            </a:xfrm>
            <a:custGeom>
              <a:avLst/>
              <a:gdLst/>
              <a:ahLst/>
              <a:cxnLst/>
              <a:rect l="l" t="t" r="r" b="b"/>
              <a:pathLst>
                <a:path w="1407448" h="1397697">
                  <a:moveTo>
                    <a:pt x="0" y="0"/>
                  </a:moveTo>
                  <a:lnTo>
                    <a:pt x="1407448" y="0"/>
                  </a:lnTo>
                  <a:lnTo>
                    <a:pt x="1407448" y="1397697"/>
                  </a:lnTo>
                  <a:lnTo>
                    <a:pt x="0" y="1397697"/>
                  </a:lnTo>
                  <a:close/>
                </a:path>
              </a:pathLst>
            </a:custGeom>
            <a:solidFill>
              <a:srgbClr val="FAF9F8">
                <a:alpha val="49804"/>
              </a:srgbClr>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8612118" y="5415644"/>
            <a:ext cx="3869464" cy="3842656"/>
            <a:chOff x="0" y="0"/>
            <a:chExt cx="1407448" cy="1397697"/>
          </a:xfrm>
        </p:grpSpPr>
        <p:sp>
          <p:nvSpPr>
            <p:cNvPr id="14" name="Freeform 14"/>
            <p:cNvSpPr/>
            <p:nvPr/>
          </p:nvSpPr>
          <p:spPr>
            <a:xfrm>
              <a:off x="0" y="0"/>
              <a:ext cx="1407448" cy="1397697"/>
            </a:xfrm>
            <a:custGeom>
              <a:avLst/>
              <a:gdLst/>
              <a:ahLst/>
              <a:cxnLst/>
              <a:rect l="l" t="t" r="r" b="b"/>
              <a:pathLst>
                <a:path w="1407448" h="1397697">
                  <a:moveTo>
                    <a:pt x="0" y="0"/>
                  </a:moveTo>
                  <a:lnTo>
                    <a:pt x="1407448" y="0"/>
                  </a:lnTo>
                  <a:lnTo>
                    <a:pt x="1407448" y="1397697"/>
                  </a:lnTo>
                  <a:lnTo>
                    <a:pt x="0" y="1397697"/>
                  </a:lnTo>
                  <a:close/>
                </a:path>
              </a:pathLst>
            </a:custGeom>
            <a:solidFill>
              <a:srgbClr val="FAF9F8">
                <a:alpha val="49804"/>
              </a:srgbClr>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4225174" y="1082316"/>
            <a:ext cx="3869464" cy="3842656"/>
            <a:chOff x="0" y="0"/>
            <a:chExt cx="1407448" cy="1397697"/>
          </a:xfrm>
        </p:grpSpPr>
        <p:sp>
          <p:nvSpPr>
            <p:cNvPr id="17" name="Freeform 17"/>
            <p:cNvSpPr/>
            <p:nvPr/>
          </p:nvSpPr>
          <p:spPr>
            <a:xfrm>
              <a:off x="0" y="0"/>
              <a:ext cx="1407448" cy="1397697"/>
            </a:xfrm>
            <a:custGeom>
              <a:avLst/>
              <a:gdLst/>
              <a:ahLst/>
              <a:cxnLst/>
              <a:rect l="l" t="t" r="r" b="b"/>
              <a:pathLst>
                <a:path w="1407448" h="1397697">
                  <a:moveTo>
                    <a:pt x="0" y="0"/>
                  </a:moveTo>
                  <a:lnTo>
                    <a:pt x="1407448" y="0"/>
                  </a:lnTo>
                  <a:lnTo>
                    <a:pt x="1407448" y="1397697"/>
                  </a:lnTo>
                  <a:lnTo>
                    <a:pt x="0" y="1397697"/>
                  </a:lnTo>
                  <a:close/>
                </a:path>
              </a:pathLst>
            </a:custGeom>
            <a:solidFill>
              <a:srgbClr val="FAF9F8">
                <a:alpha val="49804"/>
              </a:srgbClr>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4225174" y="5442452"/>
            <a:ext cx="3869464" cy="3842656"/>
            <a:chOff x="0" y="0"/>
            <a:chExt cx="1407448" cy="1397697"/>
          </a:xfrm>
        </p:grpSpPr>
        <p:sp>
          <p:nvSpPr>
            <p:cNvPr id="20" name="Freeform 20"/>
            <p:cNvSpPr/>
            <p:nvPr/>
          </p:nvSpPr>
          <p:spPr>
            <a:xfrm>
              <a:off x="0" y="0"/>
              <a:ext cx="1407448" cy="1397697"/>
            </a:xfrm>
            <a:custGeom>
              <a:avLst/>
              <a:gdLst/>
              <a:ahLst/>
              <a:cxnLst/>
              <a:rect l="l" t="t" r="r" b="b"/>
              <a:pathLst>
                <a:path w="1407448" h="1397697">
                  <a:moveTo>
                    <a:pt x="0" y="0"/>
                  </a:moveTo>
                  <a:lnTo>
                    <a:pt x="1407448" y="0"/>
                  </a:lnTo>
                  <a:lnTo>
                    <a:pt x="1407448" y="1397697"/>
                  </a:lnTo>
                  <a:lnTo>
                    <a:pt x="0" y="1397697"/>
                  </a:lnTo>
                  <a:close/>
                </a:path>
              </a:pathLst>
            </a:custGeom>
            <a:solidFill>
              <a:srgbClr val="FAF9F8">
                <a:alpha val="49804"/>
              </a:srgbClr>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4450338" y="1342878"/>
            <a:ext cx="3419137" cy="1658369"/>
          </a:xfrm>
          <a:prstGeom prst="rect">
            <a:avLst/>
          </a:prstGeom>
        </p:spPr>
        <p:txBody>
          <a:bodyPr lIns="0" tIns="0" rIns="0" bIns="0" rtlCol="0" anchor="t">
            <a:spAutoFit/>
          </a:bodyPr>
          <a:lstStyle/>
          <a:p>
            <a:pPr algn="ctr">
              <a:lnSpc>
                <a:spcPts val="13593"/>
              </a:lnSpc>
            </a:pPr>
            <a:r>
              <a:rPr lang="en-US" sz="9709">
                <a:solidFill>
                  <a:srgbClr val="000000">
                    <a:alpha val="12941"/>
                  </a:srgbClr>
                </a:solidFill>
                <a:latin typeface="TAN Mon Cheri"/>
              </a:rPr>
              <a:t>01</a:t>
            </a:r>
          </a:p>
        </p:txBody>
      </p:sp>
      <p:sp>
        <p:nvSpPr>
          <p:cNvPr id="23" name="TextBox 23"/>
          <p:cNvSpPr txBox="1"/>
          <p:nvPr/>
        </p:nvSpPr>
        <p:spPr>
          <a:xfrm>
            <a:off x="8837282" y="1342878"/>
            <a:ext cx="3419137" cy="1658369"/>
          </a:xfrm>
          <a:prstGeom prst="rect">
            <a:avLst/>
          </a:prstGeom>
        </p:spPr>
        <p:txBody>
          <a:bodyPr lIns="0" tIns="0" rIns="0" bIns="0" rtlCol="0" anchor="t">
            <a:spAutoFit/>
          </a:bodyPr>
          <a:lstStyle/>
          <a:p>
            <a:pPr algn="ctr">
              <a:lnSpc>
                <a:spcPts val="13593"/>
              </a:lnSpc>
            </a:pPr>
            <a:r>
              <a:rPr lang="en-US" sz="9709">
                <a:solidFill>
                  <a:srgbClr val="000000">
                    <a:alpha val="12941"/>
                  </a:srgbClr>
                </a:solidFill>
                <a:latin typeface="TAN Mon Cheri"/>
              </a:rPr>
              <a:t>02</a:t>
            </a:r>
          </a:p>
        </p:txBody>
      </p:sp>
      <p:sp>
        <p:nvSpPr>
          <p:cNvPr id="24" name="TextBox 24"/>
          <p:cNvSpPr txBox="1"/>
          <p:nvPr/>
        </p:nvSpPr>
        <p:spPr>
          <a:xfrm>
            <a:off x="13224226" y="1342878"/>
            <a:ext cx="3419137" cy="1658369"/>
          </a:xfrm>
          <a:prstGeom prst="rect">
            <a:avLst/>
          </a:prstGeom>
        </p:spPr>
        <p:txBody>
          <a:bodyPr lIns="0" tIns="0" rIns="0" bIns="0" rtlCol="0" anchor="t">
            <a:spAutoFit/>
          </a:bodyPr>
          <a:lstStyle/>
          <a:p>
            <a:pPr algn="ctr">
              <a:lnSpc>
                <a:spcPts val="13593"/>
              </a:lnSpc>
            </a:pPr>
            <a:r>
              <a:rPr lang="en-US" sz="9709">
                <a:solidFill>
                  <a:srgbClr val="000000">
                    <a:alpha val="12941"/>
                  </a:srgbClr>
                </a:solidFill>
                <a:latin typeface="TAN Mon Cheri"/>
              </a:rPr>
              <a:t>03</a:t>
            </a:r>
          </a:p>
        </p:txBody>
      </p:sp>
      <p:sp>
        <p:nvSpPr>
          <p:cNvPr id="25" name="TextBox 25"/>
          <p:cNvSpPr txBox="1"/>
          <p:nvPr/>
        </p:nvSpPr>
        <p:spPr>
          <a:xfrm>
            <a:off x="4450338" y="5703015"/>
            <a:ext cx="3419137" cy="1658369"/>
          </a:xfrm>
          <a:prstGeom prst="rect">
            <a:avLst/>
          </a:prstGeom>
        </p:spPr>
        <p:txBody>
          <a:bodyPr lIns="0" tIns="0" rIns="0" bIns="0" rtlCol="0" anchor="t">
            <a:spAutoFit/>
          </a:bodyPr>
          <a:lstStyle/>
          <a:p>
            <a:pPr algn="ctr">
              <a:lnSpc>
                <a:spcPts val="13593"/>
              </a:lnSpc>
            </a:pPr>
            <a:r>
              <a:rPr lang="en-US" sz="9709">
                <a:solidFill>
                  <a:srgbClr val="000000">
                    <a:alpha val="12941"/>
                  </a:srgbClr>
                </a:solidFill>
                <a:latin typeface="TAN Mon Cheri"/>
              </a:rPr>
              <a:t>04</a:t>
            </a:r>
          </a:p>
        </p:txBody>
      </p:sp>
      <p:sp>
        <p:nvSpPr>
          <p:cNvPr id="26" name="TextBox 26"/>
          <p:cNvSpPr txBox="1"/>
          <p:nvPr/>
        </p:nvSpPr>
        <p:spPr>
          <a:xfrm>
            <a:off x="8837282" y="5703015"/>
            <a:ext cx="3419137" cy="1658369"/>
          </a:xfrm>
          <a:prstGeom prst="rect">
            <a:avLst/>
          </a:prstGeom>
        </p:spPr>
        <p:txBody>
          <a:bodyPr lIns="0" tIns="0" rIns="0" bIns="0" rtlCol="0" anchor="t">
            <a:spAutoFit/>
          </a:bodyPr>
          <a:lstStyle/>
          <a:p>
            <a:pPr algn="ctr">
              <a:lnSpc>
                <a:spcPts val="13593"/>
              </a:lnSpc>
            </a:pPr>
            <a:r>
              <a:rPr lang="en-US" sz="9709">
                <a:solidFill>
                  <a:srgbClr val="000000">
                    <a:alpha val="12941"/>
                  </a:srgbClr>
                </a:solidFill>
                <a:latin typeface="TAN Mon Cheri"/>
              </a:rPr>
              <a:t>05</a:t>
            </a:r>
          </a:p>
        </p:txBody>
      </p:sp>
      <p:sp>
        <p:nvSpPr>
          <p:cNvPr id="27" name="TextBox 27"/>
          <p:cNvSpPr txBox="1"/>
          <p:nvPr/>
        </p:nvSpPr>
        <p:spPr>
          <a:xfrm>
            <a:off x="13224226" y="5703015"/>
            <a:ext cx="3419137" cy="1658369"/>
          </a:xfrm>
          <a:prstGeom prst="rect">
            <a:avLst/>
          </a:prstGeom>
        </p:spPr>
        <p:txBody>
          <a:bodyPr lIns="0" tIns="0" rIns="0" bIns="0" rtlCol="0" anchor="t">
            <a:spAutoFit/>
          </a:bodyPr>
          <a:lstStyle/>
          <a:p>
            <a:pPr algn="ctr">
              <a:lnSpc>
                <a:spcPts val="13593"/>
              </a:lnSpc>
            </a:pPr>
            <a:r>
              <a:rPr lang="en-US" sz="9709">
                <a:solidFill>
                  <a:srgbClr val="000000">
                    <a:alpha val="12941"/>
                  </a:srgbClr>
                </a:solidFill>
                <a:latin typeface="TAN Mon Cheri"/>
              </a:rPr>
              <a:t>06</a:t>
            </a:r>
          </a:p>
        </p:txBody>
      </p:sp>
      <p:sp>
        <p:nvSpPr>
          <p:cNvPr id="28" name="TextBox 28"/>
          <p:cNvSpPr txBox="1"/>
          <p:nvPr/>
        </p:nvSpPr>
        <p:spPr>
          <a:xfrm>
            <a:off x="4694505" y="3932774"/>
            <a:ext cx="3174969" cy="669925"/>
          </a:xfrm>
          <a:prstGeom prst="rect">
            <a:avLst/>
          </a:prstGeom>
        </p:spPr>
        <p:txBody>
          <a:bodyPr lIns="0" tIns="0" rIns="0" bIns="0" rtlCol="0" anchor="t">
            <a:spAutoFit/>
          </a:bodyPr>
          <a:lstStyle/>
          <a:p>
            <a:pPr algn="r">
              <a:lnSpc>
                <a:spcPts val="5599"/>
              </a:lnSpc>
            </a:pPr>
            <a:r>
              <a:rPr lang="en-US" sz="3999">
                <a:solidFill>
                  <a:srgbClr val="000000"/>
                </a:solidFill>
                <a:latin typeface="Montserrat"/>
              </a:rPr>
              <a:t>about us</a:t>
            </a:r>
          </a:p>
        </p:txBody>
      </p:sp>
      <p:sp>
        <p:nvSpPr>
          <p:cNvPr id="29" name="TextBox 29"/>
          <p:cNvSpPr txBox="1"/>
          <p:nvPr/>
        </p:nvSpPr>
        <p:spPr>
          <a:xfrm>
            <a:off x="9081449" y="3932774"/>
            <a:ext cx="3174969" cy="669925"/>
          </a:xfrm>
          <a:prstGeom prst="rect">
            <a:avLst/>
          </a:prstGeom>
        </p:spPr>
        <p:txBody>
          <a:bodyPr lIns="0" tIns="0" rIns="0" bIns="0" rtlCol="0" anchor="t">
            <a:spAutoFit/>
          </a:bodyPr>
          <a:lstStyle/>
          <a:p>
            <a:pPr algn="r">
              <a:lnSpc>
                <a:spcPts val="5599"/>
              </a:lnSpc>
            </a:pPr>
            <a:r>
              <a:rPr lang="en-US" sz="3999">
                <a:solidFill>
                  <a:srgbClr val="000000"/>
                </a:solidFill>
                <a:latin typeface="Montserrat"/>
              </a:rPr>
              <a:t>history</a:t>
            </a:r>
          </a:p>
        </p:txBody>
      </p:sp>
      <p:sp>
        <p:nvSpPr>
          <p:cNvPr id="30" name="TextBox 30"/>
          <p:cNvSpPr txBox="1"/>
          <p:nvPr/>
        </p:nvSpPr>
        <p:spPr>
          <a:xfrm>
            <a:off x="13472182" y="3932774"/>
            <a:ext cx="3174969" cy="669925"/>
          </a:xfrm>
          <a:prstGeom prst="rect">
            <a:avLst/>
          </a:prstGeom>
        </p:spPr>
        <p:txBody>
          <a:bodyPr lIns="0" tIns="0" rIns="0" bIns="0" rtlCol="0" anchor="t">
            <a:spAutoFit/>
          </a:bodyPr>
          <a:lstStyle/>
          <a:p>
            <a:pPr algn="r">
              <a:lnSpc>
                <a:spcPts val="5599"/>
              </a:lnSpc>
            </a:pPr>
            <a:r>
              <a:rPr lang="en-US" sz="3999">
                <a:solidFill>
                  <a:srgbClr val="000000"/>
                </a:solidFill>
                <a:latin typeface="Montserrat"/>
              </a:rPr>
              <a:t>services</a:t>
            </a:r>
          </a:p>
        </p:txBody>
      </p:sp>
      <p:sp>
        <p:nvSpPr>
          <p:cNvPr id="31" name="TextBox 31"/>
          <p:cNvSpPr txBox="1"/>
          <p:nvPr/>
        </p:nvSpPr>
        <p:spPr>
          <a:xfrm>
            <a:off x="4694505" y="8294834"/>
            <a:ext cx="3174969" cy="669925"/>
          </a:xfrm>
          <a:prstGeom prst="rect">
            <a:avLst/>
          </a:prstGeom>
        </p:spPr>
        <p:txBody>
          <a:bodyPr lIns="0" tIns="0" rIns="0" bIns="0" rtlCol="0" anchor="t">
            <a:spAutoFit/>
          </a:bodyPr>
          <a:lstStyle/>
          <a:p>
            <a:pPr algn="r">
              <a:lnSpc>
                <a:spcPts val="5599"/>
              </a:lnSpc>
            </a:pPr>
            <a:r>
              <a:rPr lang="en-US" sz="3999">
                <a:solidFill>
                  <a:srgbClr val="000000"/>
                </a:solidFill>
                <a:latin typeface="Montserrat"/>
              </a:rPr>
              <a:t>team</a:t>
            </a:r>
          </a:p>
        </p:txBody>
      </p:sp>
      <p:sp>
        <p:nvSpPr>
          <p:cNvPr id="32" name="TextBox 32"/>
          <p:cNvSpPr txBox="1"/>
          <p:nvPr/>
        </p:nvSpPr>
        <p:spPr>
          <a:xfrm>
            <a:off x="9081449" y="8275784"/>
            <a:ext cx="3174969" cy="669925"/>
          </a:xfrm>
          <a:prstGeom prst="rect">
            <a:avLst/>
          </a:prstGeom>
        </p:spPr>
        <p:txBody>
          <a:bodyPr lIns="0" tIns="0" rIns="0" bIns="0" rtlCol="0" anchor="t">
            <a:spAutoFit/>
          </a:bodyPr>
          <a:lstStyle/>
          <a:p>
            <a:pPr algn="r">
              <a:lnSpc>
                <a:spcPts val="5599"/>
              </a:lnSpc>
            </a:pPr>
            <a:r>
              <a:rPr lang="en-US" sz="3999">
                <a:solidFill>
                  <a:srgbClr val="000000"/>
                </a:solidFill>
                <a:latin typeface="Montserrat"/>
              </a:rPr>
              <a:t>portfolio</a:t>
            </a:r>
          </a:p>
        </p:txBody>
      </p:sp>
      <p:sp>
        <p:nvSpPr>
          <p:cNvPr id="33" name="TextBox 33"/>
          <p:cNvSpPr txBox="1"/>
          <p:nvPr/>
        </p:nvSpPr>
        <p:spPr>
          <a:xfrm>
            <a:off x="13472182" y="8275784"/>
            <a:ext cx="3174969" cy="669925"/>
          </a:xfrm>
          <a:prstGeom prst="rect">
            <a:avLst/>
          </a:prstGeom>
        </p:spPr>
        <p:txBody>
          <a:bodyPr lIns="0" tIns="0" rIns="0" bIns="0" rtlCol="0" anchor="t">
            <a:spAutoFit/>
          </a:bodyPr>
          <a:lstStyle/>
          <a:p>
            <a:pPr algn="r">
              <a:lnSpc>
                <a:spcPts val="5599"/>
              </a:lnSpc>
            </a:pPr>
            <a:r>
              <a:rPr lang="en-US" sz="3999">
                <a:solidFill>
                  <a:srgbClr val="000000"/>
                </a:solidFill>
                <a:latin typeface="Montserrat"/>
              </a:rPr>
              <a:t>contact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EEB"/>
        </a:solidFill>
        <a:effectLst/>
      </p:bgPr>
    </p:bg>
    <p:spTree>
      <p:nvGrpSpPr>
        <p:cNvPr id="1" name=""/>
        <p:cNvGrpSpPr/>
        <p:nvPr/>
      </p:nvGrpSpPr>
      <p:grpSpPr>
        <a:xfrm>
          <a:off x="0" y="0"/>
          <a:ext cx="0" cy="0"/>
          <a:chOff x="0" y="0"/>
          <a:chExt cx="0" cy="0"/>
        </a:xfrm>
      </p:grpSpPr>
      <p:sp>
        <p:nvSpPr>
          <p:cNvPr id="2" name="AutoShape 2"/>
          <p:cNvSpPr/>
          <p:nvPr/>
        </p:nvSpPr>
        <p:spPr>
          <a:xfrm rot="-5400000">
            <a:off x="-1581665" y="5133975"/>
            <a:ext cx="8229600" cy="0"/>
          </a:xfrm>
          <a:prstGeom prst="line">
            <a:avLst/>
          </a:prstGeom>
          <a:ln w="19050" cap="flat">
            <a:solidFill>
              <a:srgbClr val="000000"/>
            </a:solidFill>
            <a:prstDash val="solid"/>
            <a:headEnd type="none" w="sm" len="sm"/>
            <a:tailEnd type="none" w="sm" len="sm"/>
          </a:ln>
        </p:spPr>
      </p:sp>
      <p:grpSp>
        <p:nvGrpSpPr>
          <p:cNvPr id="3" name="Group 3"/>
          <p:cNvGrpSpPr/>
          <p:nvPr/>
        </p:nvGrpSpPr>
        <p:grpSpPr>
          <a:xfrm>
            <a:off x="10501115" y="0"/>
            <a:ext cx="7786885" cy="10287000"/>
            <a:chOff x="0" y="0"/>
            <a:chExt cx="2050867" cy="2709333"/>
          </a:xfrm>
        </p:grpSpPr>
        <p:sp>
          <p:nvSpPr>
            <p:cNvPr id="4" name="Freeform 4"/>
            <p:cNvSpPr/>
            <p:nvPr/>
          </p:nvSpPr>
          <p:spPr>
            <a:xfrm>
              <a:off x="0" y="0"/>
              <a:ext cx="2050867" cy="2709333"/>
            </a:xfrm>
            <a:custGeom>
              <a:avLst/>
              <a:gdLst/>
              <a:ahLst/>
              <a:cxnLst/>
              <a:rect l="l" t="t" r="r" b="b"/>
              <a:pathLst>
                <a:path w="2050867" h="2709333">
                  <a:moveTo>
                    <a:pt x="0" y="0"/>
                  </a:moveTo>
                  <a:lnTo>
                    <a:pt x="2050867" y="0"/>
                  </a:lnTo>
                  <a:lnTo>
                    <a:pt x="2050867" y="2709333"/>
                  </a:lnTo>
                  <a:lnTo>
                    <a:pt x="0" y="2709333"/>
                  </a:lnTo>
                  <a:close/>
                </a:path>
              </a:pathLst>
            </a:custGeom>
            <a:solidFill>
              <a:srgbClr val="D8D5D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1575357" y="1419146"/>
            <a:ext cx="5638401" cy="7448709"/>
            <a:chOff x="0" y="0"/>
            <a:chExt cx="2050867" cy="2709333"/>
          </a:xfrm>
        </p:grpSpPr>
        <p:sp>
          <p:nvSpPr>
            <p:cNvPr id="7" name="Freeform 7"/>
            <p:cNvSpPr/>
            <p:nvPr/>
          </p:nvSpPr>
          <p:spPr>
            <a:xfrm>
              <a:off x="0" y="0"/>
              <a:ext cx="2050867" cy="2709333"/>
            </a:xfrm>
            <a:custGeom>
              <a:avLst/>
              <a:gdLst/>
              <a:ahLst/>
              <a:cxnLst/>
              <a:rect l="l" t="t" r="r" b="b"/>
              <a:pathLst>
                <a:path w="2050867" h="2709333">
                  <a:moveTo>
                    <a:pt x="0" y="0"/>
                  </a:moveTo>
                  <a:lnTo>
                    <a:pt x="2050867" y="0"/>
                  </a:lnTo>
                  <a:lnTo>
                    <a:pt x="2050867" y="2709333"/>
                  </a:lnTo>
                  <a:lnTo>
                    <a:pt x="0" y="2709333"/>
                  </a:lnTo>
                  <a:close/>
                </a:path>
              </a:pathLst>
            </a:custGeom>
            <a:solidFill>
              <a:srgbClr val="FFFFFF"/>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1811412" y="1660960"/>
            <a:ext cx="5166291" cy="6965080"/>
            <a:chOff x="0" y="0"/>
            <a:chExt cx="6888388" cy="9286774"/>
          </a:xfrm>
        </p:grpSpPr>
        <p:pic>
          <p:nvPicPr>
            <p:cNvPr id="10" name="Picture 10"/>
            <p:cNvPicPr>
              <a:picLocks noChangeAspect="1"/>
            </p:cNvPicPr>
            <p:nvPr/>
          </p:nvPicPr>
          <p:blipFill>
            <a:blip r:embed="rId2"/>
            <a:srcRect t="5060" b="5060"/>
            <a:stretch>
              <a:fillRect/>
            </a:stretch>
          </p:blipFill>
          <p:spPr>
            <a:xfrm>
              <a:off x="0" y="0"/>
              <a:ext cx="6888388" cy="9286774"/>
            </a:xfrm>
            <a:prstGeom prst="rect">
              <a:avLst/>
            </a:prstGeom>
          </p:spPr>
        </p:pic>
      </p:gr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834795" y="1701800"/>
            <a:ext cx="2707105" cy="2057400"/>
          </a:xfrm>
          <a:prstGeom prst="rect">
            <a:avLst/>
          </a:prstGeom>
        </p:spPr>
      </p:pic>
      <p:sp>
        <p:nvSpPr>
          <p:cNvPr id="12" name="TextBox 12"/>
          <p:cNvSpPr txBox="1"/>
          <p:nvPr/>
        </p:nvSpPr>
        <p:spPr>
          <a:xfrm rot="-5400000">
            <a:off x="-975649" y="4529608"/>
            <a:ext cx="4969783" cy="1227784"/>
          </a:xfrm>
          <a:prstGeom prst="rect">
            <a:avLst/>
          </a:prstGeom>
        </p:spPr>
        <p:txBody>
          <a:bodyPr lIns="0" tIns="0" rIns="0" bIns="0" rtlCol="0" anchor="t">
            <a:spAutoFit/>
          </a:bodyPr>
          <a:lstStyle/>
          <a:p>
            <a:pPr algn="ctr">
              <a:lnSpc>
                <a:spcPts val="10053"/>
              </a:lnSpc>
            </a:pPr>
            <a:r>
              <a:rPr lang="en-US" sz="7181">
                <a:solidFill>
                  <a:srgbClr val="000000"/>
                </a:solidFill>
                <a:latin typeface="TAN Mon Cheri"/>
              </a:rPr>
              <a:t>about us</a:t>
            </a:r>
          </a:p>
        </p:txBody>
      </p:sp>
      <p:sp>
        <p:nvSpPr>
          <p:cNvPr id="13" name="TextBox 13"/>
          <p:cNvSpPr txBox="1"/>
          <p:nvPr/>
        </p:nvSpPr>
        <p:spPr>
          <a:xfrm>
            <a:off x="2942710" y="5778500"/>
            <a:ext cx="7147059" cy="2806700"/>
          </a:xfrm>
          <a:prstGeom prst="rect">
            <a:avLst/>
          </a:prstGeom>
        </p:spPr>
        <p:txBody>
          <a:bodyPr lIns="0" tIns="0" rIns="0" bIns="0" rtlCol="0" anchor="t">
            <a:spAutoFit/>
          </a:bodyPr>
          <a:lstStyle/>
          <a:p>
            <a:pPr>
              <a:lnSpc>
                <a:spcPts val="2800"/>
              </a:lnSpc>
            </a:pPr>
            <a:r>
              <a:rPr lang="en-US" sz="2000">
                <a:solidFill>
                  <a:srgbClr val="000000"/>
                </a:solidFill>
                <a:latin typeface="Montserrat"/>
              </a:rPr>
              <a:t>We are a creative company. Lorem ipsum dolor sit amet, consectetur adipiscing elit. Maecenas iaculis lorem cursus erat dapibus molestie. Vivamus rhoncus lacus sed metus tincidunt iaculis. Quisque vel dapibus libero. Aliquam mi arcu, molestie eget felis id, dapibus vehicula dolor. Nullam dapibus ipsum libero, quis tempor erat lobortis et. Duis gravida ultrices nisi, quis dictum lorem. </a:t>
            </a:r>
          </a:p>
        </p:txBody>
      </p:sp>
      <p:sp>
        <p:nvSpPr>
          <p:cNvPr id="14" name="TextBox 14"/>
          <p:cNvSpPr txBox="1"/>
          <p:nvPr/>
        </p:nvSpPr>
        <p:spPr>
          <a:xfrm>
            <a:off x="3421039" y="2619305"/>
            <a:ext cx="5534617" cy="2165489"/>
          </a:xfrm>
          <a:prstGeom prst="rect">
            <a:avLst/>
          </a:prstGeom>
        </p:spPr>
        <p:txBody>
          <a:bodyPr lIns="0" tIns="0" rIns="0" bIns="0" rtlCol="0" anchor="t">
            <a:spAutoFit/>
          </a:bodyPr>
          <a:lstStyle/>
          <a:p>
            <a:pPr algn="ctr">
              <a:lnSpc>
                <a:spcPts val="8696"/>
              </a:lnSpc>
            </a:pPr>
            <a:r>
              <a:rPr lang="en-US" sz="6211">
                <a:solidFill>
                  <a:srgbClr val="000000"/>
                </a:solidFill>
                <a:latin typeface="TAN Mon Cheri"/>
              </a:rPr>
              <a:t>Unfold your Story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9F8"/>
        </a:solidFill>
        <a:effectLst/>
      </p:bgPr>
    </p:bg>
    <p:spTree>
      <p:nvGrpSpPr>
        <p:cNvPr id="1" name=""/>
        <p:cNvGrpSpPr/>
        <p:nvPr/>
      </p:nvGrpSpPr>
      <p:grpSpPr>
        <a:xfrm>
          <a:off x="0" y="0"/>
          <a:ext cx="0" cy="0"/>
          <a:chOff x="0" y="0"/>
          <a:chExt cx="0" cy="0"/>
        </a:xfrm>
      </p:grpSpPr>
      <p:sp>
        <p:nvSpPr>
          <p:cNvPr id="2" name="TextBox 2"/>
          <p:cNvSpPr txBox="1"/>
          <p:nvPr/>
        </p:nvSpPr>
        <p:spPr>
          <a:xfrm rot="-5400000">
            <a:off x="-975649" y="4529608"/>
            <a:ext cx="4969783" cy="1227784"/>
          </a:xfrm>
          <a:prstGeom prst="rect">
            <a:avLst/>
          </a:prstGeom>
        </p:spPr>
        <p:txBody>
          <a:bodyPr lIns="0" tIns="0" rIns="0" bIns="0" rtlCol="0" anchor="t">
            <a:spAutoFit/>
          </a:bodyPr>
          <a:lstStyle/>
          <a:p>
            <a:pPr algn="ctr">
              <a:lnSpc>
                <a:spcPts val="10053"/>
              </a:lnSpc>
            </a:pPr>
            <a:r>
              <a:rPr lang="en-US" sz="7181">
                <a:solidFill>
                  <a:srgbClr val="000000"/>
                </a:solidFill>
                <a:latin typeface="TAN Mon Cheri"/>
              </a:rPr>
              <a:t>history</a:t>
            </a:r>
          </a:p>
        </p:txBody>
      </p:sp>
      <p:sp>
        <p:nvSpPr>
          <p:cNvPr id="3" name="AutoShape 3"/>
          <p:cNvSpPr/>
          <p:nvPr/>
        </p:nvSpPr>
        <p:spPr>
          <a:xfrm rot="-5400000">
            <a:off x="-1581665" y="5133975"/>
            <a:ext cx="8229600" cy="0"/>
          </a:xfrm>
          <a:prstGeom prst="line">
            <a:avLst/>
          </a:prstGeom>
          <a:ln w="19050" cap="flat">
            <a:solidFill>
              <a:srgbClr val="000000"/>
            </a:solidFill>
            <a:prstDash val="solid"/>
            <a:headEnd type="none" w="sm" len="sm"/>
            <a:tailEnd type="none" w="sm" len="sm"/>
          </a:ln>
        </p:spPr>
      </p:sp>
      <p:sp>
        <p:nvSpPr>
          <p:cNvPr id="4" name="AutoShape 4"/>
          <p:cNvSpPr/>
          <p:nvPr/>
        </p:nvSpPr>
        <p:spPr>
          <a:xfrm>
            <a:off x="2542660" y="5143500"/>
            <a:ext cx="14716640" cy="0"/>
          </a:xfrm>
          <a:prstGeom prst="line">
            <a:avLst/>
          </a:prstGeom>
          <a:ln w="19050" cap="flat">
            <a:solidFill>
              <a:srgbClr val="000000"/>
            </a:solidFill>
            <a:prstDash val="solid"/>
            <a:headEnd type="none" w="sm" len="sm"/>
            <a:tailEnd type="none" w="sm" len="sm"/>
          </a:ln>
        </p:spPr>
      </p:sp>
      <p:sp>
        <p:nvSpPr>
          <p:cNvPr id="5" name="TextBox 5"/>
          <p:cNvSpPr txBox="1"/>
          <p:nvPr/>
        </p:nvSpPr>
        <p:spPr>
          <a:xfrm>
            <a:off x="3072570" y="879398"/>
            <a:ext cx="1508169" cy="669925"/>
          </a:xfrm>
          <a:prstGeom prst="rect">
            <a:avLst/>
          </a:prstGeom>
        </p:spPr>
        <p:txBody>
          <a:bodyPr lIns="0" tIns="0" rIns="0" bIns="0" rtlCol="0" anchor="t">
            <a:spAutoFit/>
          </a:bodyPr>
          <a:lstStyle/>
          <a:p>
            <a:pPr>
              <a:lnSpc>
                <a:spcPts val="5599"/>
              </a:lnSpc>
            </a:pPr>
            <a:r>
              <a:rPr lang="en-US" sz="3999">
                <a:solidFill>
                  <a:srgbClr val="000000"/>
                </a:solidFill>
                <a:latin typeface="Montserrat"/>
              </a:rPr>
              <a:t>2015</a:t>
            </a:r>
          </a:p>
        </p:txBody>
      </p:sp>
      <p:sp>
        <p:nvSpPr>
          <p:cNvPr id="6" name="TextBox 6"/>
          <p:cNvSpPr txBox="1"/>
          <p:nvPr/>
        </p:nvSpPr>
        <p:spPr>
          <a:xfrm>
            <a:off x="8040837" y="879398"/>
            <a:ext cx="1508169" cy="669925"/>
          </a:xfrm>
          <a:prstGeom prst="rect">
            <a:avLst/>
          </a:prstGeom>
        </p:spPr>
        <p:txBody>
          <a:bodyPr lIns="0" tIns="0" rIns="0" bIns="0" rtlCol="0" anchor="t">
            <a:spAutoFit/>
          </a:bodyPr>
          <a:lstStyle/>
          <a:p>
            <a:pPr>
              <a:lnSpc>
                <a:spcPts val="5599"/>
              </a:lnSpc>
            </a:pPr>
            <a:r>
              <a:rPr lang="en-US" sz="3999">
                <a:solidFill>
                  <a:srgbClr val="000000"/>
                </a:solidFill>
                <a:latin typeface="Montserrat"/>
              </a:rPr>
              <a:t>2018</a:t>
            </a:r>
          </a:p>
        </p:txBody>
      </p:sp>
      <p:sp>
        <p:nvSpPr>
          <p:cNvPr id="7" name="TextBox 7"/>
          <p:cNvSpPr txBox="1"/>
          <p:nvPr/>
        </p:nvSpPr>
        <p:spPr>
          <a:xfrm>
            <a:off x="13009104" y="879398"/>
            <a:ext cx="1508169" cy="669925"/>
          </a:xfrm>
          <a:prstGeom prst="rect">
            <a:avLst/>
          </a:prstGeom>
        </p:spPr>
        <p:txBody>
          <a:bodyPr lIns="0" tIns="0" rIns="0" bIns="0" rtlCol="0" anchor="t">
            <a:spAutoFit/>
          </a:bodyPr>
          <a:lstStyle/>
          <a:p>
            <a:pPr>
              <a:lnSpc>
                <a:spcPts val="5599"/>
              </a:lnSpc>
            </a:pPr>
            <a:r>
              <a:rPr lang="en-US" sz="3999">
                <a:solidFill>
                  <a:srgbClr val="000000"/>
                </a:solidFill>
                <a:latin typeface="Montserrat"/>
              </a:rPr>
              <a:t>2019</a:t>
            </a:r>
          </a:p>
        </p:txBody>
      </p:sp>
      <p:sp>
        <p:nvSpPr>
          <p:cNvPr id="8" name="TextBox 8"/>
          <p:cNvSpPr txBox="1"/>
          <p:nvPr/>
        </p:nvSpPr>
        <p:spPr>
          <a:xfrm>
            <a:off x="8040837" y="2307394"/>
            <a:ext cx="4250196" cy="2101850"/>
          </a:xfrm>
          <a:prstGeom prst="rect">
            <a:avLst/>
          </a:prstGeom>
        </p:spPr>
        <p:txBody>
          <a:bodyPr lIns="0" tIns="0" rIns="0" bIns="0" rtlCol="0" anchor="t">
            <a:spAutoFit/>
          </a:bodyPr>
          <a:lstStyle/>
          <a:p>
            <a:pPr>
              <a:lnSpc>
                <a:spcPts val="2800"/>
              </a:lnSpc>
            </a:pPr>
            <a:r>
              <a:rPr lang="en-US" sz="2000">
                <a:solidFill>
                  <a:srgbClr val="000000"/>
                </a:solidFill>
                <a:latin typeface="Montserrat"/>
              </a:rPr>
              <a:t>Lorem ipsum dolor sit amet, consectetur adipiscing elit. Maecenas iaculis lorem cursus erat dapibus molestie. Vivamus rhoncus lacus sed metus tincidunt iaculis</a:t>
            </a:r>
          </a:p>
        </p:txBody>
      </p:sp>
      <p:sp>
        <p:nvSpPr>
          <p:cNvPr id="9" name="TextBox 9"/>
          <p:cNvSpPr txBox="1"/>
          <p:nvPr/>
        </p:nvSpPr>
        <p:spPr>
          <a:xfrm>
            <a:off x="13009104" y="2307394"/>
            <a:ext cx="4250196" cy="2101850"/>
          </a:xfrm>
          <a:prstGeom prst="rect">
            <a:avLst/>
          </a:prstGeom>
        </p:spPr>
        <p:txBody>
          <a:bodyPr lIns="0" tIns="0" rIns="0" bIns="0" rtlCol="0" anchor="t">
            <a:spAutoFit/>
          </a:bodyPr>
          <a:lstStyle/>
          <a:p>
            <a:pPr>
              <a:lnSpc>
                <a:spcPts val="2800"/>
              </a:lnSpc>
            </a:pPr>
            <a:r>
              <a:rPr lang="en-US" sz="2000">
                <a:solidFill>
                  <a:srgbClr val="000000"/>
                </a:solidFill>
                <a:latin typeface="Montserrat"/>
              </a:rPr>
              <a:t>Lorem ipsum dolor sit amet, consectetur adipiscing elit. Maecenas iaculis lorem cursus erat dapibus molestie. Vivamus rhoncus lacus sed metus tincidunt iaculis</a:t>
            </a:r>
          </a:p>
        </p:txBody>
      </p:sp>
      <p:sp>
        <p:nvSpPr>
          <p:cNvPr id="10" name="TextBox 10"/>
          <p:cNvSpPr txBox="1"/>
          <p:nvPr/>
        </p:nvSpPr>
        <p:spPr>
          <a:xfrm>
            <a:off x="3072570" y="2307394"/>
            <a:ext cx="4250196" cy="2101850"/>
          </a:xfrm>
          <a:prstGeom prst="rect">
            <a:avLst/>
          </a:prstGeom>
        </p:spPr>
        <p:txBody>
          <a:bodyPr lIns="0" tIns="0" rIns="0" bIns="0" rtlCol="0" anchor="t">
            <a:spAutoFit/>
          </a:bodyPr>
          <a:lstStyle/>
          <a:p>
            <a:pPr>
              <a:lnSpc>
                <a:spcPts val="2800"/>
              </a:lnSpc>
            </a:pPr>
            <a:r>
              <a:rPr lang="en-US" sz="2000">
                <a:solidFill>
                  <a:srgbClr val="000000"/>
                </a:solidFill>
                <a:latin typeface="Montserrat"/>
              </a:rPr>
              <a:t>Lorem ipsum dolor sit amet, consectetur adipiscing elit. Maecenas iaculis lorem cursus erat dapibus molestie. Vivamus rhoncus lacus sed metus tincidunt iaculis</a:t>
            </a:r>
          </a:p>
        </p:txBody>
      </p:sp>
      <p:sp>
        <p:nvSpPr>
          <p:cNvPr id="11" name="TextBox 11"/>
          <p:cNvSpPr txBox="1"/>
          <p:nvPr/>
        </p:nvSpPr>
        <p:spPr>
          <a:xfrm>
            <a:off x="3072570" y="5775283"/>
            <a:ext cx="1508169" cy="669925"/>
          </a:xfrm>
          <a:prstGeom prst="rect">
            <a:avLst/>
          </a:prstGeom>
        </p:spPr>
        <p:txBody>
          <a:bodyPr lIns="0" tIns="0" rIns="0" bIns="0" rtlCol="0" anchor="t">
            <a:spAutoFit/>
          </a:bodyPr>
          <a:lstStyle/>
          <a:p>
            <a:pPr>
              <a:lnSpc>
                <a:spcPts val="5599"/>
              </a:lnSpc>
            </a:pPr>
            <a:r>
              <a:rPr lang="en-US" sz="3999">
                <a:solidFill>
                  <a:srgbClr val="000000"/>
                </a:solidFill>
                <a:latin typeface="Montserrat"/>
              </a:rPr>
              <a:t>2020</a:t>
            </a:r>
          </a:p>
        </p:txBody>
      </p:sp>
      <p:sp>
        <p:nvSpPr>
          <p:cNvPr id="12" name="TextBox 12"/>
          <p:cNvSpPr txBox="1"/>
          <p:nvPr/>
        </p:nvSpPr>
        <p:spPr>
          <a:xfrm>
            <a:off x="8040837" y="5775283"/>
            <a:ext cx="1508169" cy="669925"/>
          </a:xfrm>
          <a:prstGeom prst="rect">
            <a:avLst/>
          </a:prstGeom>
        </p:spPr>
        <p:txBody>
          <a:bodyPr lIns="0" tIns="0" rIns="0" bIns="0" rtlCol="0" anchor="t">
            <a:spAutoFit/>
          </a:bodyPr>
          <a:lstStyle/>
          <a:p>
            <a:pPr>
              <a:lnSpc>
                <a:spcPts val="5599"/>
              </a:lnSpc>
            </a:pPr>
            <a:r>
              <a:rPr lang="en-US" sz="3999">
                <a:solidFill>
                  <a:srgbClr val="000000"/>
                </a:solidFill>
                <a:latin typeface="Montserrat"/>
              </a:rPr>
              <a:t>2021</a:t>
            </a:r>
          </a:p>
        </p:txBody>
      </p:sp>
      <p:sp>
        <p:nvSpPr>
          <p:cNvPr id="13" name="TextBox 13"/>
          <p:cNvSpPr txBox="1"/>
          <p:nvPr/>
        </p:nvSpPr>
        <p:spPr>
          <a:xfrm>
            <a:off x="13009104" y="5775283"/>
            <a:ext cx="1508169" cy="669925"/>
          </a:xfrm>
          <a:prstGeom prst="rect">
            <a:avLst/>
          </a:prstGeom>
        </p:spPr>
        <p:txBody>
          <a:bodyPr lIns="0" tIns="0" rIns="0" bIns="0" rtlCol="0" anchor="t">
            <a:spAutoFit/>
          </a:bodyPr>
          <a:lstStyle/>
          <a:p>
            <a:pPr>
              <a:lnSpc>
                <a:spcPts val="5599"/>
              </a:lnSpc>
            </a:pPr>
            <a:r>
              <a:rPr lang="en-US" sz="3999">
                <a:solidFill>
                  <a:srgbClr val="000000"/>
                </a:solidFill>
                <a:latin typeface="Montserrat"/>
              </a:rPr>
              <a:t>2022</a:t>
            </a:r>
          </a:p>
        </p:txBody>
      </p:sp>
      <p:sp>
        <p:nvSpPr>
          <p:cNvPr id="14" name="TextBox 14"/>
          <p:cNvSpPr txBox="1"/>
          <p:nvPr/>
        </p:nvSpPr>
        <p:spPr>
          <a:xfrm>
            <a:off x="8040837" y="7277177"/>
            <a:ext cx="4250196" cy="2101850"/>
          </a:xfrm>
          <a:prstGeom prst="rect">
            <a:avLst/>
          </a:prstGeom>
        </p:spPr>
        <p:txBody>
          <a:bodyPr lIns="0" tIns="0" rIns="0" bIns="0" rtlCol="0" anchor="t">
            <a:spAutoFit/>
          </a:bodyPr>
          <a:lstStyle/>
          <a:p>
            <a:pPr>
              <a:lnSpc>
                <a:spcPts val="2800"/>
              </a:lnSpc>
            </a:pPr>
            <a:r>
              <a:rPr lang="en-US" sz="2000">
                <a:solidFill>
                  <a:srgbClr val="000000"/>
                </a:solidFill>
                <a:latin typeface="Montserrat"/>
              </a:rPr>
              <a:t>Lorem ipsum dolor sit amet, consectetur adipiscing elit. Maecenas iaculis lorem cursus erat dapibus molestie. Vivamus rhoncus lacus sed metus tincidunt iaculis</a:t>
            </a:r>
          </a:p>
        </p:txBody>
      </p:sp>
      <p:sp>
        <p:nvSpPr>
          <p:cNvPr id="15" name="TextBox 15"/>
          <p:cNvSpPr txBox="1"/>
          <p:nvPr/>
        </p:nvSpPr>
        <p:spPr>
          <a:xfrm>
            <a:off x="13009104" y="7207208"/>
            <a:ext cx="4250196" cy="2101850"/>
          </a:xfrm>
          <a:prstGeom prst="rect">
            <a:avLst/>
          </a:prstGeom>
        </p:spPr>
        <p:txBody>
          <a:bodyPr lIns="0" tIns="0" rIns="0" bIns="0" rtlCol="0" anchor="t">
            <a:spAutoFit/>
          </a:bodyPr>
          <a:lstStyle/>
          <a:p>
            <a:pPr>
              <a:lnSpc>
                <a:spcPts val="2800"/>
              </a:lnSpc>
            </a:pPr>
            <a:r>
              <a:rPr lang="en-US" sz="2000">
                <a:solidFill>
                  <a:srgbClr val="000000"/>
                </a:solidFill>
                <a:latin typeface="Montserrat"/>
              </a:rPr>
              <a:t>Lorem ipsum dolor sit amet, consectetur adipiscing elit. Maecenas iaculis lorem cursus erat dapibus molestie. Vivamus rhoncus lacus sed metus tincidunt iaculis</a:t>
            </a:r>
          </a:p>
        </p:txBody>
      </p:sp>
      <p:sp>
        <p:nvSpPr>
          <p:cNvPr id="16" name="TextBox 16"/>
          <p:cNvSpPr txBox="1"/>
          <p:nvPr/>
        </p:nvSpPr>
        <p:spPr>
          <a:xfrm>
            <a:off x="3072570" y="7207208"/>
            <a:ext cx="4250196" cy="2101850"/>
          </a:xfrm>
          <a:prstGeom prst="rect">
            <a:avLst/>
          </a:prstGeom>
        </p:spPr>
        <p:txBody>
          <a:bodyPr lIns="0" tIns="0" rIns="0" bIns="0" rtlCol="0" anchor="t">
            <a:spAutoFit/>
          </a:bodyPr>
          <a:lstStyle/>
          <a:p>
            <a:pPr>
              <a:lnSpc>
                <a:spcPts val="2800"/>
              </a:lnSpc>
            </a:pPr>
            <a:r>
              <a:rPr lang="en-US" sz="2000">
                <a:solidFill>
                  <a:srgbClr val="000000"/>
                </a:solidFill>
                <a:latin typeface="Montserrat"/>
              </a:rPr>
              <a:t>Lorem ipsum dolor sit amet, consectetur adipiscing elit. Maecenas iaculis lorem cursus erat dapibus molestie. Vivamus rhoncus lacus sed metus tincidunt iaculis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9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483811" cy="10287000"/>
            <a:chOff x="0" y="0"/>
            <a:chExt cx="2497794" cy="2709333"/>
          </a:xfrm>
        </p:grpSpPr>
        <p:sp>
          <p:nvSpPr>
            <p:cNvPr id="3" name="Freeform 3"/>
            <p:cNvSpPr/>
            <p:nvPr/>
          </p:nvSpPr>
          <p:spPr>
            <a:xfrm>
              <a:off x="0" y="0"/>
              <a:ext cx="2497794" cy="2709333"/>
            </a:xfrm>
            <a:custGeom>
              <a:avLst/>
              <a:gdLst/>
              <a:ahLst/>
              <a:cxnLst/>
              <a:rect l="l" t="t" r="r" b="b"/>
              <a:pathLst>
                <a:path w="2497794" h="2709333">
                  <a:moveTo>
                    <a:pt x="0" y="0"/>
                  </a:moveTo>
                  <a:lnTo>
                    <a:pt x="2497794" y="0"/>
                  </a:lnTo>
                  <a:lnTo>
                    <a:pt x="2497794" y="2709333"/>
                  </a:lnTo>
                  <a:lnTo>
                    <a:pt x="0" y="2709333"/>
                  </a:lnTo>
                  <a:close/>
                </a:path>
              </a:pathLst>
            </a:custGeom>
            <a:solidFill>
              <a:srgbClr val="D8D5D0"/>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rot="-5400000">
            <a:off x="-975649" y="4529608"/>
            <a:ext cx="4969783" cy="1227784"/>
          </a:xfrm>
          <a:prstGeom prst="rect">
            <a:avLst/>
          </a:prstGeom>
        </p:spPr>
        <p:txBody>
          <a:bodyPr lIns="0" tIns="0" rIns="0" bIns="0" rtlCol="0" anchor="t">
            <a:spAutoFit/>
          </a:bodyPr>
          <a:lstStyle/>
          <a:p>
            <a:pPr algn="ctr">
              <a:lnSpc>
                <a:spcPts val="10053"/>
              </a:lnSpc>
            </a:pPr>
            <a:r>
              <a:rPr lang="en-US" sz="7181">
                <a:solidFill>
                  <a:srgbClr val="000000"/>
                </a:solidFill>
                <a:latin typeface="TAN Mon Cheri"/>
              </a:rPr>
              <a:t>services</a:t>
            </a:r>
          </a:p>
        </p:txBody>
      </p:sp>
      <p:sp>
        <p:nvSpPr>
          <p:cNvPr id="6" name="AutoShape 6"/>
          <p:cNvSpPr/>
          <p:nvPr/>
        </p:nvSpPr>
        <p:spPr>
          <a:xfrm rot="-5400000">
            <a:off x="-1581665" y="5133975"/>
            <a:ext cx="8229600" cy="0"/>
          </a:xfrm>
          <a:prstGeom prst="line">
            <a:avLst/>
          </a:prstGeom>
          <a:ln w="19050" cap="flat">
            <a:solidFill>
              <a:srgbClr val="000000"/>
            </a:solidFill>
            <a:prstDash val="solid"/>
            <a:headEnd type="none" w="sm" len="sm"/>
            <a:tailEnd type="none" w="sm" len="sm"/>
          </a:ln>
        </p:spPr>
      </p:sp>
      <p:grpSp>
        <p:nvGrpSpPr>
          <p:cNvPr id="7" name="Group 7"/>
          <p:cNvGrpSpPr/>
          <p:nvPr/>
        </p:nvGrpSpPr>
        <p:grpSpPr>
          <a:xfrm>
            <a:off x="3933513" y="2300312"/>
            <a:ext cx="4304380" cy="5686376"/>
            <a:chOff x="0" y="0"/>
            <a:chExt cx="2050867" cy="2709333"/>
          </a:xfrm>
        </p:grpSpPr>
        <p:sp>
          <p:nvSpPr>
            <p:cNvPr id="8" name="Freeform 8"/>
            <p:cNvSpPr/>
            <p:nvPr/>
          </p:nvSpPr>
          <p:spPr>
            <a:xfrm>
              <a:off x="0" y="0"/>
              <a:ext cx="2050867" cy="2709333"/>
            </a:xfrm>
            <a:custGeom>
              <a:avLst/>
              <a:gdLst/>
              <a:ahLst/>
              <a:cxnLst/>
              <a:rect l="l" t="t" r="r" b="b"/>
              <a:pathLst>
                <a:path w="2050867" h="2709333">
                  <a:moveTo>
                    <a:pt x="0" y="0"/>
                  </a:moveTo>
                  <a:lnTo>
                    <a:pt x="2050867" y="0"/>
                  </a:lnTo>
                  <a:lnTo>
                    <a:pt x="2050867" y="2709333"/>
                  </a:lnTo>
                  <a:lnTo>
                    <a:pt x="0" y="2709333"/>
                  </a:lnTo>
                  <a:close/>
                </a:path>
              </a:pathLst>
            </a:custGeom>
            <a:solidFill>
              <a:srgbClr val="FFFFFF"/>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4113718" y="2484914"/>
            <a:ext cx="3943968" cy="5317172"/>
            <a:chOff x="0" y="0"/>
            <a:chExt cx="5258625" cy="7089563"/>
          </a:xfrm>
        </p:grpSpPr>
        <p:pic>
          <p:nvPicPr>
            <p:cNvPr id="11" name="Picture 11"/>
            <p:cNvPicPr>
              <a:picLocks noChangeAspect="1"/>
            </p:cNvPicPr>
            <p:nvPr/>
          </p:nvPicPr>
          <p:blipFill>
            <a:blip r:embed="rId2"/>
            <a:srcRect l="25275" r="25275"/>
            <a:stretch>
              <a:fillRect/>
            </a:stretch>
          </p:blipFill>
          <p:spPr>
            <a:xfrm>
              <a:off x="0" y="0"/>
              <a:ext cx="5258625" cy="7089563"/>
            </a:xfrm>
            <a:prstGeom prst="rect">
              <a:avLst/>
            </a:prstGeom>
          </p:spPr>
        </p:pic>
      </p:grpSp>
      <p:sp>
        <p:nvSpPr>
          <p:cNvPr id="12" name="TextBox 12"/>
          <p:cNvSpPr txBox="1"/>
          <p:nvPr/>
        </p:nvSpPr>
        <p:spPr>
          <a:xfrm>
            <a:off x="10352402" y="2224327"/>
            <a:ext cx="6906898" cy="1397000"/>
          </a:xfrm>
          <a:prstGeom prst="rect">
            <a:avLst/>
          </a:prstGeom>
        </p:spPr>
        <p:txBody>
          <a:bodyPr lIns="0" tIns="0" rIns="0" bIns="0" rtlCol="0" anchor="t">
            <a:spAutoFit/>
          </a:bodyPr>
          <a:lstStyle/>
          <a:p>
            <a:pPr>
              <a:lnSpc>
                <a:spcPts val="2800"/>
              </a:lnSpc>
            </a:pPr>
            <a:r>
              <a:rPr lang="en-US" sz="2000">
                <a:solidFill>
                  <a:srgbClr val="000000"/>
                </a:solidFill>
                <a:latin typeface="Montserrat"/>
              </a:rPr>
              <a:t>Lorem ipsum dolor sit amet, consectetur adipiscing elit. Maecenas iaculis lorem cursus erat dapibus molestie. Vivamus rhoncus lacus sed metus tincidunt iaculis</a:t>
            </a:r>
          </a:p>
        </p:txBody>
      </p:sp>
      <p:sp>
        <p:nvSpPr>
          <p:cNvPr id="13" name="TextBox 13"/>
          <p:cNvSpPr txBox="1"/>
          <p:nvPr/>
        </p:nvSpPr>
        <p:spPr>
          <a:xfrm>
            <a:off x="10352402" y="1234205"/>
            <a:ext cx="6906898" cy="669925"/>
          </a:xfrm>
          <a:prstGeom prst="rect">
            <a:avLst/>
          </a:prstGeom>
        </p:spPr>
        <p:txBody>
          <a:bodyPr lIns="0" tIns="0" rIns="0" bIns="0" rtlCol="0" anchor="t">
            <a:spAutoFit/>
          </a:bodyPr>
          <a:lstStyle/>
          <a:p>
            <a:pPr>
              <a:lnSpc>
                <a:spcPts val="5599"/>
              </a:lnSpc>
            </a:pPr>
            <a:r>
              <a:rPr lang="en-US" sz="3999">
                <a:solidFill>
                  <a:srgbClr val="000000"/>
                </a:solidFill>
                <a:latin typeface="Montserrat"/>
              </a:rPr>
              <a:t>Digital Marketing</a:t>
            </a:r>
          </a:p>
        </p:txBody>
      </p:sp>
      <p:sp>
        <p:nvSpPr>
          <p:cNvPr id="14" name="TextBox 14"/>
          <p:cNvSpPr txBox="1"/>
          <p:nvPr/>
        </p:nvSpPr>
        <p:spPr>
          <a:xfrm>
            <a:off x="10352402" y="4906723"/>
            <a:ext cx="6906898" cy="1397000"/>
          </a:xfrm>
          <a:prstGeom prst="rect">
            <a:avLst/>
          </a:prstGeom>
        </p:spPr>
        <p:txBody>
          <a:bodyPr lIns="0" tIns="0" rIns="0" bIns="0" rtlCol="0" anchor="t">
            <a:spAutoFit/>
          </a:bodyPr>
          <a:lstStyle/>
          <a:p>
            <a:pPr>
              <a:lnSpc>
                <a:spcPts val="2800"/>
              </a:lnSpc>
            </a:pPr>
            <a:r>
              <a:rPr lang="en-US" sz="2000">
                <a:solidFill>
                  <a:srgbClr val="000000"/>
                </a:solidFill>
                <a:latin typeface="Montserrat"/>
              </a:rPr>
              <a:t>Lorem ipsum dolor sit amet, consectetur adipiscing elit. Maecenas iaculis lorem cursus erat dapibus molestie. Vivamus rhoncus lacus sed metus tincidunt iaculis</a:t>
            </a:r>
          </a:p>
        </p:txBody>
      </p:sp>
      <p:sp>
        <p:nvSpPr>
          <p:cNvPr id="15" name="TextBox 15"/>
          <p:cNvSpPr txBox="1"/>
          <p:nvPr/>
        </p:nvSpPr>
        <p:spPr>
          <a:xfrm>
            <a:off x="10352402" y="3916602"/>
            <a:ext cx="6906898" cy="669925"/>
          </a:xfrm>
          <a:prstGeom prst="rect">
            <a:avLst/>
          </a:prstGeom>
        </p:spPr>
        <p:txBody>
          <a:bodyPr lIns="0" tIns="0" rIns="0" bIns="0" rtlCol="0" anchor="t">
            <a:spAutoFit/>
          </a:bodyPr>
          <a:lstStyle/>
          <a:p>
            <a:pPr>
              <a:lnSpc>
                <a:spcPts val="5599"/>
              </a:lnSpc>
            </a:pPr>
            <a:r>
              <a:rPr lang="en-US" sz="3999">
                <a:solidFill>
                  <a:srgbClr val="000000"/>
                </a:solidFill>
                <a:latin typeface="Montserrat"/>
              </a:rPr>
              <a:t>Social Media Strategy</a:t>
            </a:r>
          </a:p>
        </p:txBody>
      </p:sp>
      <p:sp>
        <p:nvSpPr>
          <p:cNvPr id="16" name="TextBox 16"/>
          <p:cNvSpPr txBox="1"/>
          <p:nvPr/>
        </p:nvSpPr>
        <p:spPr>
          <a:xfrm>
            <a:off x="10352402" y="7589120"/>
            <a:ext cx="6906898" cy="1397000"/>
          </a:xfrm>
          <a:prstGeom prst="rect">
            <a:avLst/>
          </a:prstGeom>
        </p:spPr>
        <p:txBody>
          <a:bodyPr lIns="0" tIns="0" rIns="0" bIns="0" rtlCol="0" anchor="t">
            <a:spAutoFit/>
          </a:bodyPr>
          <a:lstStyle/>
          <a:p>
            <a:pPr>
              <a:lnSpc>
                <a:spcPts val="2800"/>
              </a:lnSpc>
            </a:pPr>
            <a:r>
              <a:rPr lang="en-US" sz="2000">
                <a:solidFill>
                  <a:srgbClr val="000000"/>
                </a:solidFill>
                <a:latin typeface="Montserrat"/>
              </a:rPr>
              <a:t>Lorem ipsum dolor sit amet, consectetur adipiscing elit. Maecenas iaculis lorem cursus erat dapibus molestie. Vivamus rhoncus lacus sed metus tincidunt iaculis</a:t>
            </a:r>
          </a:p>
        </p:txBody>
      </p:sp>
      <p:sp>
        <p:nvSpPr>
          <p:cNvPr id="17" name="TextBox 17"/>
          <p:cNvSpPr txBox="1"/>
          <p:nvPr/>
        </p:nvSpPr>
        <p:spPr>
          <a:xfrm>
            <a:off x="10352402" y="6598998"/>
            <a:ext cx="6906898" cy="669925"/>
          </a:xfrm>
          <a:prstGeom prst="rect">
            <a:avLst/>
          </a:prstGeom>
        </p:spPr>
        <p:txBody>
          <a:bodyPr lIns="0" tIns="0" rIns="0" bIns="0" rtlCol="0" anchor="t">
            <a:spAutoFit/>
          </a:bodyPr>
          <a:lstStyle/>
          <a:p>
            <a:pPr>
              <a:lnSpc>
                <a:spcPts val="5599"/>
              </a:lnSpc>
            </a:pPr>
            <a:r>
              <a:rPr lang="en-US" sz="3999">
                <a:solidFill>
                  <a:srgbClr val="000000"/>
                </a:solidFill>
                <a:latin typeface="Montserrat"/>
              </a:rPr>
              <a:t>Content Writing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EEB"/>
        </a:solidFill>
        <a:effectLst/>
      </p:bgPr>
    </p:bg>
    <p:spTree>
      <p:nvGrpSpPr>
        <p:cNvPr id="1" name=""/>
        <p:cNvGrpSpPr/>
        <p:nvPr/>
      </p:nvGrpSpPr>
      <p:grpSpPr>
        <a:xfrm>
          <a:off x="0" y="0"/>
          <a:ext cx="0" cy="0"/>
          <a:chOff x="0" y="0"/>
          <a:chExt cx="0" cy="0"/>
        </a:xfrm>
      </p:grpSpPr>
      <p:sp>
        <p:nvSpPr>
          <p:cNvPr id="2" name="TextBox 2"/>
          <p:cNvSpPr txBox="1"/>
          <p:nvPr/>
        </p:nvSpPr>
        <p:spPr>
          <a:xfrm rot="-5400000">
            <a:off x="-975649" y="4529608"/>
            <a:ext cx="4969783" cy="1227784"/>
          </a:xfrm>
          <a:prstGeom prst="rect">
            <a:avLst/>
          </a:prstGeom>
        </p:spPr>
        <p:txBody>
          <a:bodyPr lIns="0" tIns="0" rIns="0" bIns="0" rtlCol="0" anchor="t">
            <a:spAutoFit/>
          </a:bodyPr>
          <a:lstStyle/>
          <a:p>
            <a:pPr algn="ctr">
              <a:lnSpc>
                <a:spcPts val="10053"/>
              </a:lnSpc>
            </a:pPr>
            <a:r>
              <a:rPr lang="en-US" sz="6000" dirty="0">
                <a:solidFill>
                  <a:srgbClr val="000000"/>
                </a:solidFill>
                <a:latin typeface="TAN Mon Cheri"/>
              </a:rPr>
              <a:t>our team</a:t>
            </a:r>
          </a:p>
        </p:txBody>
      </p:sp>
      <p:sp>
        <p:nvSpPr>
          <p:cNvPr id="3" name="AutoShape 3"/>
          <p:cNvSpPr/>
          <p:nvPr/>
        </p:nvSpPr>
        <p:spPr>
          <a:xfrm rot="-5400000">
            <a:off x="-1905000" y="5143500"/>
            <a:ext cx="8229600" cy="0"/>
          </a:xfrm>
          <a:prstGeom prst="line">
            <a:avLst/>
          </a:prstGeom>
          <a:ln w="19050" cap="flat">
            <a:solidFill>
              <a:srgbClr val="000000"/>
            </a:solidFill>
            <a:prstDash val="solid"/>
            <a:headEnd type="none" w="sm" len="sm"/>
            <a:tailEnd type="none" w="sm" len="sm"/>
          </a:ln>
        </p:spPr>
      </p:sp>
      <p:sp>
        <p:nvSpPr>
          <p:cNvPr id="22" name="TextBox 22"/>
          <p:cNvSpPr txBox="1"/>
          <p:nvPr/>
        </p:nvSpPr>
        <p:spPr>
          <a:xfrm>
            <a:off x="3182990" y="6515100"/>
            <a:ext cx="13710571" cy="1397000"/>
          </a:xfrm>
          <a:prstGeom prst="rect">
            <a:avLst/>
          </a:prstGeom>
        </p:spPr>
        <p:txBody>
          <a:bodyPr lIns="0" tIns="0" rIns="0" bIns="0" rtlCol="0" anchor="t">
            <a:spAutoFit/>
          </a:bodyPr>
          <a:lstStyle/>
          <a:p>
            <a:pPr algn="ctr">
              <a:lnSpc>
                <a:spcPts val="2800"/>
              </a:lnSpc>
            </a:pPr>
            <a:r>
              <a:rPr lang="en-US" sz="2000" dirty="0">
                <a:solidFill>
                  <a:srgbClr val="000000"/>
                </a:solidFill>
                <a:latin typeface="Montserrat"/>
              </a:rPr>
              <a:t>We are a creative company. Lorem ipsum dolor sit </a:t>
            </a:r>
            <a:r>
              <a:rPr lang="en-US" sz="2000" dirty="0" err="1">
                <a:solidFill>
                  <a:srgbClr val="000000"/>
                </a:solidFill>
                <a:latin typeface="Montserrat"/>
              </a:rPr>
              <a:t>amet</a:t>
            </a:r>
            <a:r>
              <a:rPr lang="en-US" sz="2000" dirty="0">
                <a:solidFill>
                  <a:srgbClr val="000000"/>
                </a:solidFill>
                <a:latin typeface="Montserrat"/>
              </a:rPr>
              <a:t>, </a:t>
            </a:r>
            <a:r>
              <a:rPr lang="en-US" sz="2000" dirty="0" err="1">
                <a:solidFill>
                  <a:srgbClr val="000000"/>
                </a:solidFill>
                <a:latin typeface="Montserrat"/>
              </a:rPr>
              <a:t>consectetur</a:t>
            </a:r>
            <a:r>
              <a:rPr lang="en-US" sz="2000" dirty="0">
                <a:solidFill>
                  <a:srgbClr val="000000"/>
                </a:solidFill>
                <a:latin typeface="Montserrat"/>
              </a:rPr>
              <a:t> </a:t>
            </a:r>
            <a:r>
              <a:rPr lang="en-US" sz="2000" dirty="0" err="1">
                <a:solidFill>
                  <a:srgbClr val="000000"/>
                </a:solidFill>
                <a:latin typeface="Montserrat"/>
              </a:rPr>
              <a:t>adipiscing</a:t>
            </a:r>
            <a:r>
              <a:rPr lang="en-US" sz="2000" dirty="0">
                <a:solidFill>
                  <a:srgbClr val="000000"/>
                </a:solidFill>
                <a:latin typeface="Montserrat"/>
              </a:rPr>
              <a:t> </a:t>
            </a:r>
            <a:r>
              <a:rPr lang="en-US" sz="2000" dirty="0" err="1">
                <a:solidFill>
                  <a:srgbClr val="000000"/>
                </a:solidFill>
                <a:latin typeface="Montserrat"/>
              </a:rPr>
              <a:t>elit</a:t>
            </a:r>
            <a:r>
              <a:rPr lang="en-US" sz="2000" dirty="0">
                <a:solidFill>
                  <a:srgbClr val="000000"/>
                </a:solidFill>
                <a:latin typeface="Montserrat"/>
              </a:rPr>
              <a:t>. Maecenas </a:t>
            </a:r>
            <a:r>
              <a:rPr lang="en-US" sz="2000" dirty="0" err="1">
                <a:solidFill>
                  <a:srgbClr val="000000"/>
                </a:solidFill>
                <a:latin typeface="Montserrat"/>
              </a:rPr>
              <a:t>iaculis</a:t>
            </a:r>
            <a:r>
              <a:rPr lang="en-US" sz="2000" dirty="0">
                <a:solidFill>
                  <a:srgbClr val="000000"/>
                </a:solidFill>
                <a:latin typeface="Montserrat"/>
              </a:rPr>
              <a:t> lorem cursus </a:t>
            </a:r>
            <a:r>
              <a:rPr lang="en-US" sz="2000" dirty="0" err="1">
                <a:solidFill>
                  <a:srgbClr val="000000"/>
                </a:solidFill>
                <a:latin typeface="Montserrat"/>
              </a:rPr>
              <a:t>erat</a:t>
            </a:r>
            <a:r>
              <a:rPr lang="en-US" sz="2000" dirty="0">
                <a:solidFill>
                  <a:srgbClr val="000000"/>
                </a:solidFill>
                <a:latin typeface="Montserrat"/>
              </a:rPr>
              <a:t> </a:t>
            </a:r>
            <a:r>
              <a:rPr lang="en-US" sz="2000" dirty="0" err="1">
                <a:solidFill>
                  <a:srgbClr val="000000"/>
                </a:solidFill>
                <a:latin typeface="Montserrat"/>
              </a:rPr>
              <a:t>dapibus</a:t>
            </a:r>
            <a:r>
              <a:rPr lang="en-US" sz="2000" dirty="0">
                <a:solidFill>
                  <a:srgbClr val="000000"/>
                </a:solidFill>
                <a:latin typeface="Montserrat"/>
              </a:rPr>
              <a:t> </a:t>
            </a:r>
            <a:r>
              <a:rPr lang="en-US" sz="2000" dirty="0" err="1">
                <a:solidFill>
                  <a:srgbClr val="000000"/>
                </a:solidFill>
                <a:latin typeface="Montserrat"/>
              </a:rPr>
              <a:t>molestie</a:t>
            </a:r>
            <a:r>
              <a:rPr lang="en-US" sz="2000" dirty="0">
                <a:solidFill>
                  <a:srgbClr val="000000"/>
                </a:solidFill>
                <a:latin typeface="Montserrat"/>
              </a:rPr>
              <a:t>. </a:t>
            </a:r>
            <a:r>
              <a:rPr lang="en-US" sz="2000" dirty="0" err="1">
                <a:solidFill>
                  <a:srgbClr val="000000"/>
                </a:solidFill>
                <a:latin typeface="Montserrat"/>
              </a:rPr>
              <a:t>Vivamus</a:t>
            </a:r>
            <a:r>
              <a:rPr lang="en-US" sz="2000" dirty="0">
                <a:solidFill>
                  <a:srgbClr val="000000"/>
                </a:solidFill>
                <a:latin typeface="Montserrat"/>
              </a:rPr>
              <a:t> </a:t>
            </a:r>
            <a:r>
              <a:rPr lang="en-US" sz="2000" dirty="0" err="1">
                <a:solidFill>
                  <a:srgbClr val="000000"/>
                </a:solidFill>
                <a:latin typeface="Montserrat"/>
              </a:rPr>
              <a:t>rhoncus</a:t>
            </a:r>
            <a:r>
              <a:rPr lang="en-US" sz="2000" dirty="0">
                <a:solidFill>
                  <a:srgbClr val="000000"/>
                </a:solidFill>
                <a:latin typeface="Montserrat"/>
              </a:rPr>
              <a:t> </a:t>
            </a:r>
            <a:r>
              <a:rPr lang="en-US" sz="2000" dirty="0" err="1">
                <a:solidFill>
                  <a:srgbClr val="000000"/>
                </a:solidFill>
                <a:latin typeface="Montserrat"/>
              </a:rPr>
              <a:t>lacus</a:t>
            </a:r>
            <a:r>
              <a:rPr lang="en-US" sz="2000" dirty="0">
                <a:solidFill>
                  <a:srgbClr val="000000"/>
                </a:solidFill>
                <a:latin typeface="Montserrat"/>
              </a:rPr>
              <a:t> sed </a:t>
            </a:r>
            <a:r>
              <a:rPr lang="en-US" sz="2000" dirty="0" err="1">
                <a:solidFill>
                  <a:srgbClr val="000000"/>
                </a:solidFill>
                <a:latin typeface="Montserrat"/>
              </a:rPr>
              <a:t>metus</a:t>
            </a:r>
            <a:r>
              <a:rPr lang="en-US" sz="2000" dirty="0">
                <a:solidFill>
                  <a:srgbClr val="000000"/>
                </a:solidFill>
                <a:latin typeface="Montserrat"/>
              </a:rPr>
              <a:t> </a:t>
            </a:r>
            <a:r>
              <a:rPr lang="en-US" sz="2000" dirty="0" err="1">
                <a:solidFill>
                  <a:srgbClr val="000000"/>
                </a:solidFill>
                <a:latin typeface="Montserrat"/>
              </a:rPr>
              <a:t>tincidunt</a:t>
            </a:r>
            <a:r>
              <a:rPr lang="en-US" sz="2000" dirty="0">
                <a:solidFill>
                  <a:srgbClr val="000000"/>
                </a:solidFill>
                <a:latin typeface="Montserrat"/>
              </a:rPr>
              <a:t> </a:t>
            </a:r>
            <a:r>
              <a:rPr lang="en-US" sz="2000" dirty="0" err="1">
                <a:solidFill>
                  <a:srgbClr val="000000"/>
                </a:solidFill>
                <a:latin typeface="Montserrat"/>
              </a:rPr>
              <a:t>iaculis</a:t>
            </a:r>
            <a:r>
              <a:rPr lang="en-US" sz="2000" dirty="0">
                <a:solidFill>
                  <a:srgbClr val="000000"/>
                </a:solidFill>
                <a:latin typeface="Montserrat"/>
              </a:rPr>
              <a:t>. </a:t>
            </a:r>
            <a:r>
              <a:rPr lang="en-US" sz="2000" dirty="0" err="1">
                <a:solidFill>
                  <a:srgbClr val="000000"/>
                </a:solidFill>
                <a:latin typeface="Montserrat"/>
              </a:rPr>
              <a:t>Quisque</a:t>
            </a:r>
            <a:r>
              <a:rPr lang="en-US" sz="2000" dirty="0">
                <a:solidFill>
                  <a:srgbClr val="000000"/>
                </a:solidFill>
                <a:latin typeface="Montserrat"/>
              </a:rPr>
              <a:t> vel </a:t>
            </a:r>
            <a:r>
              <a:rPr lang="en-US" sz="2000" dirty="0" err="1">
                <a:solidFill>
                  <a:srgbClr val="000000"/>
                </a:solidFill>
                <a:latin typeface="Montserrat"/>
              </a:rPr>
              <a:t>dapibus</a:t>
            </a:r>
            <a:r>
              <a:rPr lang="en-US" sz="2000" dirty="0">
                <a:solidFill>
                  <a:srgbClr val="000000"/>
                </a:solidFill>
                <a:latin typeface="Montserrat"/>
              </a:rPr>
              <a:t> libero. </a:t>
            </a:r>
            <a:r>
              <a:rPr lang="en-US" sz="2000" dirty="0" err="1">
                <a:solidFill>
                  <a:srgbClr val="000000"/>
                </a:solidFill>
                <a:latin typeface="Montserrat"/>
              </a:rPr>
              <a:t>Aliquam</a:t>
            </a:r>
            <a:r>
              <a:rPr lang="en-US" sz="2000" dirty="0">
                <a:solidFill>
                  <a:srgbClr val="000000"/>
                </a:solidFill>
                <a:latin typeface="Montserrat"/>
              </a:rPr>
              <a:t> mi </a:t>
            </a:r>
            <a:r>
              <a:rPr lang="en-US" sz="2000" dirty="0" err="1">
                <a:solidFill>
                  <a:srgbClr val="000000"/>
                </a:solidFill>
                <a:latin typeface="Montserrat"/>
              </a:rPr>
              <a:t>arcu</a:t>
            </a:r>
            <a:r>
              <a:rPr lang="en-US" sz="2000" dirty="0">
                <a:solidFill>
                  <a:srgbClr val="000000"/>
                </a:solidFill>
                <a:latin typeface="Montserrat"/>
              </a:rPr>
              <a:t>, </a:t>
            </a:r>
            <a:r>
              <a:rPr lang="en-US" sz="2000" dirty="0" err="1">
                <a:solidFill>
                  <a:srgbClr val="000000"/>
                </a:solidFill>
                <a:latin typeface="Montserrat"/>
              </a:rPr>
              <a:t>molestie</a:t>
            </a:r>
            <a:r>
              <a:rPr lang="en-US" sz="2000" dirty="0">
                <a:solidFill>
                  <a:srgbClr val="000000"/>
                </a:solidFill>
                <a:latin typeface="Montserrat"/>
              </a:rPr>
              <a:t> </a:t>
            </a:r>
            <a:r>
              <a:rPr lang="en-US" sz="2000" dirty="0" err="1">
                <a:solidFill>
                  <a:srgbClr val="000000"/>
                </a:solidFill>
                <a:latin typeface="Montserrat"/>
              </a:rPr>
              <a:t>eget</a:t>
            </a:r>
            <a:r>
              <a:rPr lang="en-US" sz="2000" dirty="0">
                <a:solidFill>
                  <a:srgbClr val="000000"/>
                </a:solidFill>
                <a:latin typeface="Montserrat"/>
              </a:rPr>
              <a:t> </a:t>
            </a:r>
            <a:r>
              <a:rPr lang="en-US" sz="2000" dirty="0" err="1">
                <a:solidFill>
                  <a:srgbClr val="000000"/>
                </a:solidFill>
                <a:latin typeface="Montserrat"/>
              </a:rPr>
              <a:t>felis</a:t>
            </a:r>
            <a:r>
              <a:rPr lang="en-US" sz="2000" dirty="0">
                <a:solidFill>
                  <a:srgbClr val="000000"/>
                </a:solidFill>
                <a:latin typeface="Montserrat"/>
              </a:rPr>
              <a:t> id, </a:t>
            </a:r>
            <a:r>
              <a:rPr lang="en-US" sz="2000" dirty="0" err="1">
                <a:solidFill>
                  <a:srgbClr val="000000"/>
                </a:solidFill>
                <a:latin typeface="Montserrat"/>
              </a:rPr>
              <a:t>dapibus</a:t>
            </a:r>
            <a:r>
              <a:rPr lang="en-US" sz="2000" dirty="0">
                <a:solidFill>
                  <a:srgbClr val="000000"/>
                </a:solidFill>
                <a:latin typeface="Montserrat"/>
              </a:rPr>
              <a:t> </a:t>
            </a:r>
            <a:r>
              <a:rPr lang="en-US" sz="2000" dirty="0" err="1">
                <a:solidFill>
                  <a:srgbClr val="000000"/>
                </a:solidFill>
                <a:latin typeface="Montserrat"/>
              </a:rPr>
              <a:t>vehicula</a:t>
            </a:r>
            <a:r>
              <a:rPr lang="en-US" sz="2000" dirty="0">
                <a:solidFill>
                  <a:srgbClr val="000000"/>
                </a:solidFill>
                <a:latin typeface="Montserrat"/>
              </a:rPr>
              <a:t> dolor. </a:t>
            </a:r>
            <a:r>
              <a:rPr lang="en-US" sz="2000" dirty="0" err="1">
                <a:solidFill>
                  <a:srgbClr val="000000"/>
                </a:solidFill>
                <a:latin typeface="Montserrat"/>
              </a:rPr>
              <a:t>Nullam</a:t>
            </a:r>
            <a:r>
              <a:rPr lang="en-US" sz="2000" dirty="0">
                <a:solidFill>
                  <a:srgbClr val="000000"/>
                </a:solidFill>
                <a:latin typeface="Montserrat"/>
              </a:rPr>
              <a:t> </a:t>
            </a:r>
            <a:r>
              <a:rPr lang="en-US" sz="2000" dirty="0" err="1">
                <a:solidFill>
                  <a:srgbClr val="000000"/>
                </a:solidFill>
                <a:latin typeface="Montserrat"/>
              </a:rPr>
              <a:t>dapibus</a:t>
            </a:r>
            <a:r>
              <a:rPr lang="en-US" sz="2000" dirty="0">
                <a:solidFill>
                  <a:srgbClr val="000000"/>
                </a:solidFill>
                <a:latin typeface="Montserrat"/>
              </a:rPr>
              <a:t> ipsum libero, </a:t>
            </a:r>
            <a:r>
              <a:rPr lang="en-US" sz="2000" dirty="0" err="1">
                <a:solidFill>
                  <a:srgbClr val="000000"/>
                </a:solidFill>
                <a:latin typeface="Montserrat"/>
              </a:rPr>
              <a:t>quis</a:t>
            </a:r>
            <a:r>
              <a:rPr lang="en-US" sz="2000" dirty="0">
                <a:solidFill>
                  <a:srgbClr val="000000"/>
                </a:solidFill>
                <a:latin typeface="Montserrat"/>
              </a:rPr>
              <a:t> </a:t>
            </a:r>
            <a:r>
              <a:rPr lang="en-US" sz="2000" dirty="0" err="1">
                <a:solidFill>
                  <a:srgbClr val="000000"/>
                </a:solidFill>
                <a:latin typeface="Montserrat"/>
              </a:rPr>
              <a:t>tempor</a:t>
            </a:r>
            <a:r>
              <a:rPr lang="en-US" sz="2000" dirty="0">
                <a:solidFill>
                  <a:srgbClr val="000000"/>
                </a:solidFill>
                <a:latin typeface="Montserrat"/>
              </a:rPr>
              <a:t> </a:t>
            </a:r>
            <a:r>
              <a:rPr lang="en-US" sz="2000" dirty="0" err="1">
                <a:solidFill>
                  <a:srgbClr val="000000"/>
                </a:solidFill>
                <a:latin typeface="Montserrat"/>
              </a:rPr>
              <a:t>erat</a:t>
            </a:r>
            <a:r>
              <a:rPr lang="en-US" sz="2000" dirty="0">
                <a:solidFill>
                  <a:srgbClr val="000000"/>
                </a:solidFill>
                <a:latin typeface="Montserrat"/>
              </a:rPr>
              <a:t> </a:t>
            </a:r>
            <a:r>
              <a:rPr lang="en-US" sz="2000" dirty="0" err="1">
                <a:solidFill>
                  <a:srgbClr val="000000"/>
                </a:solidFill>
                <a:latin typeface="Montserrat"/>
              </a:rPr>
              <a:t>lobortis</a:t>
            </a:r>
            <a:r>
              <a:rPr lang="en-US" sz="2000" dirty="0">
                <a:solidFill>
                  <a:srgbClr val="000000"/>
                </a:solidFill>
                <a:latin typeface="Montserrat"/>
              </a:rPr>
              <a:t> et. Duis gravida </a:t>
            </a:r>
            <a:r>
              <a:rPr lang="en-US" sz="2000" dirty="0" err="1">
                <a:solidFill>
                  <a:srgbClr val="000000"/>
                </a:solidFill>
                <a:latin typeface="Montserrat"/>
              </a:rPr>
              <a:t>ultrices</a:t>
            </a:r>
            <a:r>
              <a:rPr lang="en-US" sz="2000" dirty="0">
                <a:solidFill>
                  <a:srgbClr val="000000"/>
                </a:solidFill>
                <a:latin typeface="Montserrat"/>
              </a:rPr>
              <a:t> nisi, </a:t>
            </a:r>
            <a:r>
              <a:rPr lang="en-US" sz="2000" dirty="0" err="1">
                <a:solidFill>
                  <a:srgbClr val="000000"/>
                </a:solidFill>
                <a:latin typeface="Montserrat"/>
              </a:rPr>
              <a:t>quis</a:t>
            </a:r>
            <a:r>
              <a:rPr lang="en-US" sz="2000" dirty="0">
                <a:solidFill>
                  <a:srgbClr val="000000"/>
                </a:solidFill>
                <a:latin typeface="Montserrat"/>
              </a:rPr>
              <a:t> dictum lorem. </a:t>
            </a:r>
          </a:p>
        </p:txBody>
      </p:sp>
      <p:grpSp>
        <p:nvGrpSpPr>
          <p:cNvPr id="33" name="Group 32">
            <a:extLst>
              <a:ext uri="{FF2B5EF4-FFF2-40B4-BE49-F238E27FC236}">
                <a16:creationId xmlns:a16="http://schemas.microsoft.com/office/drawing/2014/main" id="{BA236D8C-82F6-8857-9EF1-653F5850A753}"/>
              </a:ext>
            </a:extLst>
          </p:cNvPr>
          <p:cNvGrpSpPr/>
          <p:nvPr/>
        </p:nvGrpSpPr>
        <p:grpSpPr>
          <a:xfrm>
            <a:off x="3486407" y="1503929"/>
            <a:ext cx="13426204" cy="3791971"/>
            <a:chOff x="3628590" y="1503929"/>
            <a:chExt cx="17944727" cy="4671378"/>
          </a:xfrm>
        </p:grpSpPr>
        <p:grpSp>
          <p:nvGrpSpPr>
            <p:cNvPr id="23" name="Group 22">
              <a:extLst>
                <a:ext uri="{FF2B5EF4-FFF2-40B4-BE49-F238E27FC236}">
                  <a16:creationId xmlns:a16="http://schemas.microsoft.com/office/drawing/2014/main" id="{086F59F0-2909-56EE-77D3-F1F96856679B}"/>
                </a:ext>
              </a:extLst>
            </p:cNvPr>
            <p:cNvGrpSpPr/>
            <p:nvPr/>
          </p:nvGrpSpPr>
          <p:grpSpPr>
            <a:xfrm>
              <a:off x="3628590" y="1503929"/>
              <a:ext cx="3536063" cy="4671378"/>
              <a:chOff x="3628590" y="1503929"/>
              <a:chExt cx="3536063" cy="4671378"/>
            </a:xfrm>
          </p:grpSpPr>
          <p:grpSp>
            <p:nvGrpSpPr>
              <p:cNvPr id="9" name="Group 9"/>
              <p:cNvGrpSpPr/>
              <p:nvPr/>
            </p:nvGrpSpPr>
            <p:grpSpPr>
              <a:xfrm>
                <a:off x="3628590" y="1503929"/>
                <a:ext cx="3536063" cy="4671378"/>
                <a:chOff x="0" y="0"/>
                <a:chExt cx="2050867" cy="2709333"/>
              </a:xfrm>
            </p:grpSpPr>
            <p:sp>
              <p:nvSpPr>
                <p:cNvPr id="10" name="Freeform 10"/>
                <p:cNvSpPr/>
                <p:nvPr/>
              </p:nvSpPr>
              <p:spPr>
                <a:xfrm>
                  <a:off x="0" y="0"/>
                  <a:ext cx="2050867" cy="2709333"/>
                </a:xfrm>
                <a:custGeom>
                  <a:avLst/>
                  <a:gdLst/>
                  <a:ahLst/>
                  <a:cxnLst/>
                  <a:rect l="l" t="t" r="r" b="b"/>
                  <a:pathLst>
                    <a:path w="2050867" h="2709333">
                      <a:moveTo>
                        <a:pt x="0" y="0"/>
                      </a:moveTo>
                      <a:lnTo>
                        <a:pt x="2050867" y="0"/>
                      </a:lnTo>
                      <a:lnTo>
                        <a:pt x="2050867" y="2709333"/>
                      </a:lnTo>
                      <a:lnTo>
                        <a:pt x="0" y="2709333"/>
                      </a:lnTo>
                      <a:close/>
                    </a:path>
                  </a:pathLst>
                </a:custGeom>
                <a:solidFill>
                  <a:srgbClr val="FFFFFF"/>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3776630" y="1655581"/>
                <a:ext cx="3239984" cy="3360652"/>
                <a:chOff x="0" y="0"/>
                <a:chExt cx="4319978" cy="4480870"/>
              </a:xfrm>
            </p:grpSpPr>
            <p:pic>
              <p:nvPicPr>
                <p:cNvPr id="13" name="Picture 13"/>
                <p:cNvPicPr>
                  <a:picLocks noChangeAspect="1"/>
                </p:cNvPicPr>
                <p:nvPr/>
              </p:nvPicPr>
              <p:blipFill>
                <a:blip r:embed="rId2"/>
                <a:srcRect l="15061" t="5857" r="4634" b="38612"/>
                <a:stretch>
                  <a:fillRect/>
                </a:stretch>
              </p:blipFill>
              <p:spPr>
                <a:xfrm>
                  <a:off x="0" y="0"/>
                  <a:ext cx="4319978" cy="4480870"/>
                </a:xfrm>
                <a:prstGeom prst="rect">
                  <a:avLst/>
                </a:prstGeom>
              </p:spPr>
            </p:pic>
          </p:grpSp>
          <p:sp>
            <p:nvSpPr>
              <p:cNvPr id="19" name="TextBox 19"/>
              <p:cNvSpPr txBox="1"/>
              <p:nvPr/>
            </p:nvSpPr>
            <p:spPr>
              <a:xfrm>
                <a:off x="3827578" y="5429817"/>
                <a:ext cx="3138088" cy="409802"/>
              </a:xfrm>
              <a:prstGeom prst="rect">
                <a:avLst/>
              </a:prstGeom>
            </p:spPr>
            <p:txBody>
              <a:bodyPr lIns="0" tIns="0" rIns="0" bIns="0" rtlCol="0" anchor="t">
                <a:spAutoFit/>
              </a:bodyPr>
              <a:lstStyle/>
              <a:p>
                <a:pPr algn="ctr">
                  <a:lnSpc>
                    <a:spcPts val="2800"/>
                  </a:lnSpc>
                </a:pPr>
                <a:r>
                  <a:rPr lang="en-US" sz="2000" dirty="0">
                    <a:solidFill>
                      <a:srgbClr val="000000"/>
                    </a:solidFill>
                    <a:latin typeface="Montserrat"/>
                  </a:rPr>
                  <a:t>KRANTHI RAJ</a:t>
                </a:r>
              </a:p>
            </p:txBody>
          </p:sp>
        </p:grpSp>
        <p:grpSp>
          <p:nvGrpSpPr>
            <p:cNvPr id="24" name="Group 23">
              <a:extLst>
                <a:ext uri="{FF2B5EF4-FFF2-40B4-BE49-F238E27FC236}">
                  <a16:creationId xmlns:a16="http://schemas.microsoft.com/office/drawing/2014/main" id="{AAA58DB2-412E-C391-506E-322B9B9C53B7}"/>
                </a:ext>
              </a:extLst>
            </p:cNvPr>
            <p:cNvGrpSpPr/>
            <p:nvPr/>
          </p:nvGrpSpPr>
          <p:grpSpPr>
            <a:xfrm>
              <a:off x="8431478" y="1503929"/>
              <a:ext cx="3536063" cy="4671378"/>
              <a:chOff x="8431478" y="1503929"/>
              <a:chExt cx="3536063" cy="4671378"/>
            </a:xfrm>
          </p:grpSpPr>
          <p:grpSp>
            <p:nvGrpSpPr>
              <p:cNvPr id="4" name="Group 4"/>
              <p:cNvGrpSpPr/>
              <p:nvPr/>
            </p:nvGrpSpPr>
            <p:grpSpPr>
              <a:xfrm>
                <a:off x="8431478" y="1503929"/>
                <a:ext cx="3536063" cy="4671378"/>
                <a:chOff x="0" y="0"/>
                <a:chExt cx="2050867" cy="2709333"/>
              </a:xfrm>
            </p:grpSpPr>
            <p:sp>
              <p:nvSpPr>
                <p:cNvPr id="5" name="Freeform 5"/>
                <p:cNvSpPr/>
                <p:nvPr/>
              </p:nvSpPr>
              <p:spPr>
                <a:xfrm>
                  <a:off x="0" y="0"/>
                  <a:ext cx="2050867" cy="2709333"/>
                </a:xfrm>
                <a:custGeom>
                  <a:avLst/>
                  <a:gdLst/>
                  <a:ahLst/>
                  <a:cxnLst/>
                  <a:rect l="l" t="t" r="r" b="b"/>
                  <a:pathLst>
                    <a:path w="2050867" h="2709333">
                      <a:moveTo>
                        <a:pt x="0" y="0"/>
                      </a:moveTo>
                      <a:lnTo>
                        <a:pt x="2050867" y="0"/>
                      </a:lnTo>
                      <a:lnTo>
                        <a:pt x="2050867" y="2709333"/>
                      </a:lnTo>
                      <a:lnTo>
                        <a:pt x="0" y="2709333"/>
                      </a:lnTo>
                      <a:close/>
                    </a:path>
                  </a:pathLst>
                </a:custGeom>
                <a:solidFill>
                  <a:srgbClr val="FFFFFF"/>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8579518" y="1655581"/>
                <a:ext cx="3239984" cy="3360652"/>
                <a:chOff x="0" y="0"/>
                <a:chExt cx="4319978" cy="4480870"/>
              </a:xfrm>
            </p:grpSpPr>
            <p:pic>
              <p:nvPicPr>
                <p:cNvPr id="8" name="Picture 8"/>
                <p:cNvPicPr>
                  <a:picLocks noChangeAspect="1"/>
                </p:cNvPicPr>
                <p:nvPr/>
              </p:nvPicPr>
              <p:blipFill>
                <a:blip r:embed="rId3"/>
                <a:srcRect l="11199" t="10310" r="20553" b="42496"/>
                <a:stretch>
                  <a:fillRect/>
                </a:stretch>
              </p:blipFill>
              <p:spPr>
                <a:xfrm>
                  <a:off x="0" y="0"/>
                  <a:ext cx="4319978" cy="4480870"/>
                </a:xfrm>
                <a:prstGeom prst="rect">
                  <a:avLst/>
                </a:prstGeom>
              </p:spPr>
            </p:pic>
          </p:grpSp>
          <p:sp>
            <p:nvSpPr>
              <p:cNvPr id="20" name="TextBox 20"/>
              <p:cNvSpPr txBox="1"/>
              <p:nvPr/>
            </p:nvSpPr>
            <p:spPr>
              <a:xfrm>
                <a:off x="8630466" y="5429817"/>
                <a:ext cx="3138088" cy="409802"/>
              </a:xfrm>
              <a:prstGeom prst="rect">
                <a:avLst/>
              </a:prstGeom>
            </p:spPr>
            <p:txBody>
              <a:bodyPr lIns="0" tIns="0" rIns="0" bIns="0" rtlCol="0" anchor="t">
                <a:spAutoFit/>
              </a:bodyPr>
              <a:lstStyle/>
              <a:p>
                <a:pPr algn="ctr">
                  <a:lnSpc>
                    <a:spcPts val="2800"/>
                  </a:lnSpc>
                </a:pPr>
                <a:r>
                  <a:rPr lang="en-US" sz="2000" dirty="0">
                    <a:solidFill>
                      <a:srgbClr val="000000"/>
                    </a:solidFill>
                    <a:latin typeface="Montserrat"/>
                  </a:rPr>
                  <a:t>KRISHNA TEJA</a:t>
                </a:r>
              </a:p>
            </p:txBody>
          </p:sp>
        </p:grpSp>
        <p:grpSp>
          <p:nvGrpSpPr>
            <p:cNvPr id="25" name="Group 24">
              <a:extLst>
                <a:ext uri="{FF2B5EF4-FFF2-40B4-BE49-F238E27FC236}">
                  <a16:creationId xmlns:a16="http://schemas.microsoft.com/office/drawing/2014/main" id="{F2FD083C-2967-68A2-0914-31818F8A7B34}"/>
                </a:ext>
              </a:extLst>
            </p:cNvPr>
            <p:cNvGrpSpPr/>
            <p:nvPr/>
          </p:nvGrpSpPr>
          <p:grpSpPr>
            <a:xfrm>
              <a:off x="13234366" y="1503929"/>
              <a:ext cx="3536063" cy="4671378"/>
              <a:chOff x="13234366" y="1503929"/>
              <a:chExt cx="3536063" cy="4671378"/>
            </a:xfrm>
          </p:grpSpPr>
          <p:grpSp>
            <p:nvGrpSpPr>
              <p:cNvPr id="14" name="Group 14"/>
              <p:cNvGrpSpPr/>
              <p:nvPr/>
            </p:nvGrpSpPr>
            <p:grpSpPr>
              <a:xfrm>
                <a:off x="13234366" y="1503929"/>
                <a:ext cx="3536063" cy="4671378"/>
                <a:chOff x="0" y="0"/>
                <a:chExt cx="2050867" cy="2709333"/>
              </a:xfrm>
            </p:grpSpPr>
            <p:sp>
              <p:nvSpPr>
                <p:cNvPr id="15" name="Freeform 15"/>
                <p:cNvSpPr/>
                <p:nvPr/>
              </p:nvSpPr>
              <p:spPr>
                <a:xfrm>
                  <a:off x="0" y="0"/>
                  <a:ext cx="2050867" cy="2709333"/>
                </a:xfrm>
                <a:custGeom>
                  <a:avLst/>
                  <a:gdLst/>
                  <a:ahLst/>
                  <a:cxnLst/>
                  <a:rect l="l" t="t" r="r" b="b"/>
                  <a:pathLst>
                    <a:path w="2050867" h="2709333">
                      <a:moveTo>
                        <a:pt x="0" y="0"/>
                      </a:moveTo>
                      <a:lnTo>
                        <a:pt x="2050867" y="0"/>
                      </a:lnTo>
                      <a:lnTo>
                        <a:pt x="2050867" y="2709333"/>
                      </a:lnTo>
                      <a:lnTo>
                        <a:pt x="0" y="2709333"/>
                      </a:lnTo>
                      <a:close/>
                    </a:path>
                  </a:pathLst>
                </a:custGeom>
                <a:solidFill>
                  <a:srgbClr val="FFFFFF"/>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3382406" y="1655581"/>
                <a:ext cx="3239984" cy="3360652"/>
                <a:chOff x="0" y="0"/>
                <a:chExt cx="4319978" cy="4480870"/>
              </a:xfrm>
            </p:grpSpPr>
            <p:pic>
              <p:nvPicPr>
                <p:cNvPr id="18" name="Picture 18"/>
                <p:cNvPicPr>
                  <a:picLocks noChangeAspect="1"/>
                </p:cNvPicPr>
                <p:nvPr/>
              </p:nvPicPr>
              <p:blipFill>
                <a:blip r:embed="rId4"/>
                <a:srcRect t="24846" r="15459" b="9386"/>
                <a:stretch>
                  <a:fillRect/>
                </a:stretch>
              </p:blipFill>
              <p:spPr>
                <a:xfrm>
                  <a:off x="0" y="0"/>
                  <a:ext cx="4319978" cy="4480870"/>
                </a:xfrm>
                <a:prstGeom prst="rect">
                  <a:avLst/>
                </a:prstGeom>
              </p:spPr>
            </p:pic>
          </p:grpSp>
          <p:sp>
            <p:nvSpPr>
              <p:cNvPr id="21" name="TextBox 21"/>
              <p:cNvSpPr txBox="1"/>
              <p:nvPr/>
            </p:nvSpPr>
            <p:spPr>
              <a:xfrm>
                <a:off x="13407867" y="5208643"/>
                <a:ext cx="3138088" cy="852149"/>
              </a:xfrm>
              <a:prstGeom prst="rect">
                <a:avLst/>
              </a:prstGeom>
            </p:spPr>
            <p:txBody>
              <a:bodyPr lIns="0" tIns="0" rIns="0" bIns="0" rtlCol="0" anchor="t">
                <a:spAutoFit/>
              </a:bodyPr>
              <a:lstStyle/>
              <a:p>
                <a:pPr algn="ctr">
                  <a:lnSpc>
                    <a:spcPts val="2800"/>
                  </a:lnSpc>
                </a:pPr>
                <a:r>
                  <a:rPr lang="en-US" sz="2000" dirty="0">
                    <a:solidFill>
                      <a:srgbClr val="000000"/>
                    </a:solidFill>
                    <a:latin typeface="Montserrat"/>
                  </a:rPr>
                  <a:t>RAMAADITHYA VARDHAN</a:t>
                </a:r>
              </a:p>
            </p:txBody>
          </p:sp>
        </p:grpSp>
        <p:grpSp>
          <p:nvGrpSpPr>
            <p:cNvPr id="26" name="Group 25">
              <a:extLst>
                <a:ext uri="{FF2B5EF4-FFF2-40B4-BE49-F238E27FC236}">
                  <a16:creationId xmlns:a16="http://schemas.microsoft.com/office/drawing/2014/main" id="{A10A280E-EE6F-3BDB-BDD1-0D7CF5A46434}"/>
                </a:ext>
              </a:extLst>
            </p:cNvPr>
            <p:cNvGrpSpPr/>
            <p:nvPr/>
          </p:nvGrpSpPr>
          <p:grpSpPr>
            <a:xfrm>
              <a:off x="18037254" y="1503929"/>
              <a:ext cx="3536063" cy="4671378"/>
              <a:chOff x="13234366" y="1503929"/>
              <a:chExt cx="3536063" cy="4671378"/>
            </a:xfrm>
          </p:grpSpPr>
          <p:grpSp>
            <p:nvGrpSpPr>
              <p:cNvPr id="27" name="Group 14">
                <a:extLst>
                  <a:ext uri="{FF2B5EF4-FFF2-40B4-BE49-F238E27FC236}">
                    <a16:creationId xmlns:a16="http://schemas.microsoft.com/office/drawing/2014/main" id="{A178D6B9-603A-1972-CDAE-AE84441CF44C}"/>
                  </a:ext>
                </a:extLst>
              </p:cNvPr>
              <p:cNvGrpSpPr/>
              <p:nvPr/>
            </p:nvGrpSpPr>
            <p:grpSpPr>
              <a:xfrm>
                <a:off x="13234366" y="1503929"/>
                <a:ext cx="3536063" cy="4671378"/>
                <a:chOff x="0" y="0"/>
                <a:chExt cx="2050867" cy="2709333"/>
              </a:xfrm>
            </p:grpSpPr>
            <p:sp>
              <p:nvSpPr>
                <p:cNvPr id="31" name="Freeform 15">
                  <a:extLst>
                    <a:ext uri="{FF2B5EF4-FFF2-40B4-BE49-F238E27FC236}">
                      <a16:creationId xmlns:a16="http://schemas.microsoft.com/office/drawing/2014/main" id="{75DD5D4E-847B-593B-872F-7C08166E4B7C}"/>
                    </a:ext>
                  </a:extLst>
                </p:cNvPr>
                <p:cNvSpPr/>
                <p:nvPr/>
              </p:nvSpPr>
              <p:spPr>
                <a:xfrm>
                  <a:off x="0" y="0"/>
                  <a:ext cx="2050867" cy="2709333"/>
                </a:xfrm>
                <a:custGeom>
                  <a:avLst/>
                  <a:gdLst/>
                  <a:ahLst/>
                  <a:cxnLst/>
                  <a:rect l="l" t="t" r="r" b="b"/>
                  <a:pathLst>
                    <a:path w="2050867" h="2709333">
                      <a:moveTo>
                        <a:pt x="0" y="0"/>
                      </a:moveTo>
                      <a:lnTo>
                        <a:pt x="2050867" y="0"/>
                      </a:lnTo>
                      <a:lnTo>
                        <a:pt x="2050867" y="2709333"/>
                      </a:lnTo>
                      <a:lnTo>
                        <a:pt x="0" y="2709333"/>
                      </a:lnTo>
                      <a:close/>
                    </a:path>
                  </a:pathLst>
                </a:custGeom>
                <a:solidFill>
                  <a:srgbClr val="FFFFFF"/>
                </a:solidFill>
              </p:spPr>
            </p:sp>
            <p:sp>
              <p:nvSpPr>
                <p:cNvPr id="32" name="TextBox 16">
                  <a:extLst>
                    <a:ext uri="{FF2B5EF4-FFF2-40B4-BE49-F238E27FC236}">
                      <a16:creationId xmlns:a16="http://schemas.microsoft.com/office/drawing/2014/main" id="{8D6A99A5-C11B-F926-7643-A810E6262A1F}"/>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17">
                <a:extLst>
                  <a:ext uri="{FF2B5EF4-FFF2-40B4-BE49-F238E27FC236}">
                    <a16:creationId xmlns:a16="http://schemas.microsoft.com/office/drawing/2014/main" id="{2C34ADEC-B855-772C-64CC-E493C12B3476}"/>
                  </a:ext>
                </a:extLst>
              </p:cNvPr>
              <p:cNvGrpSpPr/>
              <p:nvPr/>
            </p:nvGrpSpPr>
            <p:grpSpPr>
              <a:xfrm>
                <a:off x="13382406" y="1655581"/>
                <a:ext cx="3239984" cy="3360652"/>
                <a:chOff x="0" y="0"/>
                <a:chExt cx="4319978" cy="4480870"/>
              </a:xfrm>
            </p:grpSpPr>
            <p:pic>
              <p:nvPicPr>
                <p:cNvPr id="30" name="Picture 18">
                  <a:extLst>
                    <a:ext uri="{FF2B5EF4-FFF2-40B4-BE49-F238E27FC236}">
                      <a16:creationId xmlns:a16="http://schemas.microsoft.com/office/drawing/2014/main" id="{CC346936-E4DE-497D-5F91-86BA7FCE0940}"/>
                    </a:ext>
                  </a:extLst>
                </p:cNvPr>
                <p:cNvPicPr>
                  <a:picLocks noChangeAspect="1"/>
                </p:cNvPicPr>
                <p:nvPr/>
              </p:nvPicPr>
              <p:blipFill>
                <a:blip r:embed="rId4"/>
                <a:srcRect t="24846" r="15459" b="9386"/>
                <a:stretch>
                  <a:fillRect/>
                </a:stretch>
              </p:blipFill>
              <p:spPr>
                <a:xfrm>
                  <a:off x="0" y="0"/>
                  <a:ext cx="4319978" cy="4480870"/>
                </a:xfrm>
                <a:prstGeom prst="rect">
                  <a:avLst/>
                </a:prstGeom>
              </p:spPr>
            </p:pic>
          </p:grpSp>
          <p:sp>
            <p:nvSpPr>
              <p:cNvPr id="29" name="TextBox 21">
                <a:extLst>
                  <a:ext uri="{FF2B5EF4-FFF2-40B4-BE49-F238E27FC236}">
                    <a16:creationId xmlns:a16="http://schemas.microsoft.com/office/drawing/2014/main" id="{78894650-3486-D493-83DD-F02E08816A40}"/>
                  </a:ext>
                </a:extLst>
              </p:cNvPr>
              <p:cNvSpPr txBox="1"/>
              <p:nvPr/>
            </p:nvSpPr>
            <p:spPr>
              <a:xfrm>
                <a:off x="13433354" y="5429817"/>
                <a:ext cx="3138088" cy="409802"/>
              </a:xfrm>
              <a:prstGeom prst="rect">
                <a:avLst/>
              </a:prstGeom>
            </p:spPr>
            <p:txBody>
              <a:bodyPr lIns="0" tIns="0" rIns="0" bIns="0" rtlCol="0" anchor="t">
                <a:spAutoFit/>
              </a:bodyPr>
              <a:lstStyle/>
              <a:p>
                <a:pPr algn="ctr">
                  <a:lnSpc>
                    <a:spcPts val="2800"/>
                  </a:lnSpc>
                </a:pPr>
                <a:r>
                  <a:rPr lang="en-US" sz="2000" dirty="0">
                    <a:solidFill>
                      <a:srgbClr val="000000"/>
                    </a:solidFill>
                    <a:latin typeface="Montserrat"/>
                  </a:rPr>
                  <a:t>VARUN</a:t>
                </a: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9F8"/>
        </a:solidFill>
        <a:effectLst/>
      </p:bgPr>
    </p:bg>
    <p:spTree>
      <p:nvGrpSpPr>
        <p:cNvPr id="1" name=""/>
        <p:cNvGrpSpPr/>
        <p:nvPr/>
      </p:nvGrpSpPr>
      <p:grpSpPr>
        <a:xfrm>
          <a:off x="0" y="0"/>
          <a:ext cx="0" cy="0"/>
          <a:chOff x="0" y="0"/>
          <a:chExt cx="0" cy="0"/>
        </a:xfrm>
      </p:grpSpPr>
      <p:sp>
        <p:nvSpPr>
          <p:cNvPr id="2" name="TextBox 2"/>
          <p:cNvSpPr txBox="1"/>
          <p:nvPr/>
        </p:nvSpPr>
        <p:spPr>
          <a:xfrm rot="-5400000">
            <a:off x="-975649" y="4529608"/>
            <a:ext cx="4969783" cy="1227784"/>
          </a:xfrm>
          <a:prstGeom prst="rect">
            <a:avLst/>
          </a:prstGeom>
        </p:spPr>
        <p:txBody>
          <a:bodyPr lIns="0" tIns="0" rIns="0" bIns="0" rtlCol="0" anchor="t">
            <a:spAutoFit/>
          </a:bodyPr>
          <a:lstStyle/>
          <a:p>
            <a:pPr algn="ctr">
              <a:lnSpc>
                <a:spcPts val="10053"/>
              </a:lnSpc>
            </a:pPr>
            <a:r>
              <a:rPr lang="en-US" sz="7181">
                <a:solidFill>
                  <a:srgbClr val="000000"/>
                </a:solidFill>
                <a:latin typeface="TAN Mon Cheri"/>
              </a:rPr>
              <a:t>portfolio</a:t>
            </a:r>
          </a:p>
        </p:txBody>
      </p:sp>
      <p:sp>
        <p:nvSpPr>
          <p:cNvPr id="3" name="AutoShape 3"/>
          <p:cNvSpPr/>
          <p:nvPr/>
        </p:nvSpPr>
        <p:spPr>
          <a:xfrm rot="-5400000">
            <a:off x="-1581665" y="5133975"/>
            <a:ext cx="8229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3902404" y="1412391"/>
            <a:ext cx="2937866" cy="4184893"/>
            <a:chOff x="0" y="0"/>
            <a:chExt cx="3917155" cy="5579857"/>
          </a:xfrm>
        </p:grpSpPr>
        <p:pic>
          <p:nvPicPr>
            <p:cNvPr id="5" name="Picture 5"/>
            <p:cNvPicPr>
              <a:picLocks noChangeAspect="1"/>
            </p:cNvPicPr>
            <p:nvPr/>
          </p:nvPicPr>
          <p:blipFill>
            <a:blip r:embed="rId2"/>
            <a:srcRect l="26599" r="26599"/>
            <a:stretch>
              <a:fillRect/>
            </a:stretch>
          </p:blipFill>
          <p:spPr>
            <a:xfrm>
              <a:off x="0" y="0"/>
              <a:ext cx="3917155" cy="5579857"/>
            </a:xfrm>
            <a:prstGeom prst="rect">
              <a:avLst/>
            </a:prstGeom>
          </p:spPr>
        </p:pic>
      </p:grpSp>
      <p:grpSp>
        <p:nvGrpSpPr>
          <p:cNvPr id="6" name="Group 6"/>
          <p:cNvGrpSpPr/>
          <p:nvPr/>
        </p:nvGrpSpPr>
        <p:grpSpPr>
          <a:xfrm>
            <a:off x="7203017" y="1412391"/>
            <a:ext cx="2937866" cy="2308134"/>
            <a:chOff x="0" y="0"/>
            <a:chExt cx="3917155" cy="3077511"/>
          </a:xfrm>
        </p:grpSpPr>
        <p:pic>
          <p:nvPicPr>
            <p:cNvPr id="7" name="Picture 7"/>
            <p:cNvPicPr>
              <a:picLocks noChangeAspect="1"/>
            </p:cNvPicPr>
            <p:nvPr/>
          </p:nvPicPr>
          <p:blipFill>
            <a:blip r:embed="rId3"/>
            <a:srcRect l="7572" r="7572"/>
            <a:stretch>
              <a:fillRect/>
            </a:stretch>
          </p:blipFill>
          <p:spPr>
            <a:xfrm>
              <a:off x="0" y="0"/>
              <a:ext cx="3917155" cy="3077511"/>
            </a:xfrm>
            <a:prstGeom prst="rect">
              <a:avLst/>
            </a:prstGeom>
          </p:spPr>
        </p:pic>
      </p:grpSp>
      <p:grpSp>
        <p:nvGrpSpPr>
          <p:cNvPr id="8" name="Group 8"/>
          <p:cNvGrpSpPr/>
          <p:nvPr/>
        </p:nvGrpSpPr>
        <p:grpSpPr>
          <a:xfrm>
            <a:off x="10503630" y="1412391"/>
            <a:ext cx="2937866" cy="3731109"/>
            <a:chOff x="0" y="0"/>
            <a:chExt cx="3917155" cy="4974812"/>
          </a:xfrm>
        </p:grpSpPr>
        <p:pic>
          <p:nvPicPr>
            <p:cNvPr id="9" name="Picture 9"/>
            <p:cNvPicPr>
              <a:picLocks noChangeAspect="1"/>
            </p:cNvPicPr>
            <p:nvPr/>
          </p:nvPicPr>
          <p:blipFill>
            <a:blip r:embed="rId4"/>
            <a:srcRect t="7666" b="7666"/>
            <a:stretch>
              <a:fillRect/>
            </a:stretch>
          </p:blipFill>
          <p:spPr>
            <a:xfrm>
              <a:off x="0" y="0"/>
              <a:ext cx="3917155" cy="4974812"/>
            </a:xfrm>
            <a:prstGeom prst="rect">
              <a:avLst/>
            </a:prstGeom>
          </p:spPr>
        </p:pic>
      </p:grpSp>
      <p:grpSp>
        <p:nvGrpSpPr>
          <p:cNvPr id="10" name="Group 10"/>
          <p:cNvGrpSpPr/>
          <p:nvPr/>
        </p:nvGrpSpPr>
        <p:grpSpPr>
          <a:xfrm>
            <a:off x="13804243" y="1412391"/>
            <a:ext cx="2937866" cy="7462218"/>
            <a:chOff x="0" y="0"/>
            <a:chExt cx="3917155" cy="9949624"/>
          </a:xfrm>
        </p:grpSpPr>
        <p:pic>
          <p:nvPicPr>
            <p:cNvPr id="11" name="Picture 11"/>
            <p:cNvPicPr>
              <a:picLocks noChangeAspect="1"/>
            </p:cNvPicPr>
            <p:nvPr/>
          </p:nvPicPr>
          <p:blipFill>
            <a:blip r:embed="rId5"/>
            <a:srcRect l="20472" r="20472"/>
            <a:stretch>
              <a:fillRect/>
            </a:stretch>
          </p:blipFill>
          <p:spPr>
            <a:xfrm>
              <a:off x="0" y="0"/>
              <a:ext cx="3917155" cy="9949624"/>
            </a:xfrm>
            <a:prstGeom prst="rect">
              <a:avLst/>
            </a:prstGeom>
          </p:spPr>
        </p:pic>
      </p:grpSp>
      <p:grpSp>
        <p:nvGrpSpPr>
          <p:cNvPr id="12" name="Group 12"/>
          <p:cNvGrpSpPr/>
          <p:nvPr/>
        </p:nvGrpSpPr>
        <p:grpSpPr>
          <a:xfrm>
            <a:off x="3902404" y="5922215"/>
            <a:ext cx="2937866" cy="2952394"/>
            <a:chOff x="0" y="0"/>
            <a:chExt cx="3917155" cy="3936525"/>
          </a:xfrm>
        </p:grpSpPr>
        <p:pic>
          <p:nvPicPr>
            <p:cNvPr id="13" name="Picture 13"/>
            <p:cNvPicPr>
              <a:picLocks noChangeAspect="1"/>
            </p:cNvPicPr>
            <p:nvPr/>
          </p:nvPicPr>
          <p:blipFill>
            <a:blip r:embed="rId6"/>
            <a:srcRect l="12788" r="12788"/>
            <a:stretch>
              <a:fillRect/>
            </a:stretch>
          </p:blipFill>
          <p:spPr>
            <a:xfrm>
              <a:off x="0" y="0"/>
              <a:ext cx="3917155" cy="3936525"/>
            </a:xfrm>
            <a:prstGeom prst="rect">
              <a:avLst/>
            </a:prstGeom>
          </p:spPr>
        </p:pic>
      </p:grpSp>
      <p:grpSp>
        <p:nvGrpSpPr>
          <p:cNvPr id="14" name="Group 14"/>
          <p:cNvGrpSpPr/>
          <p:nvPr/>
        </p:nvGrpSpPr>
        <p:grpSpPr>
          <a:xfrm>
            <a:off x="7203017" y="4129490"/>
            <a:ext cx="2937866" cy="4745119"/>
            <a:chOff x="0" y="0"/>
            <a:chExt cx="3917155" cy="6326826"/>
          </a:xfrm>
        </p:grpSpPr>
        <p:pic>
          <p:nvPicPr>
            <p:cNvPr id="15" name="Picture 15"/>
            <p:cNvPicPr>
              <a:picLocks noChangeAspect="1"/>
            </p:cNvPicPr>
            <p:nvPr/>
          </p:nvPicPr>
          <p:blipFill>
            <a:blip r:embed="rId7"/>
            <a:srcRect l="3564" r="3564"/>
            <a:stretch>
              <a:fillRect/>
            </a:stretch>
          </p:blipFill>
          <p:spPr>
            <a:xfrm>
              <a:off x="0" y="0"/>
              <a:ext cx="3917155" cy="6326826"/>
            </a:xfrm>
            <a:prstGeom prst="rect">
              <a:avLst/>
            </a:prstGeom>
          </p:spPr>
        </p:pic>
      </p:grpSp>
      <p:grpSp>
        <p:nvGrpSpPr>
          <p:cNvPr id="16" name="Group 16"/>
          <p:cNvGrpSpPr/>
          <p:nvPr/>
        </p:nvGrpSpPr>
        <p:grpSpPr>
          <a:xfrm>
            <a:off x="10503630" y="5597284"/>
            <a:ext cx="2937866" cy="3277325"/>
            <a:chOff x="0" y="0"/>
            <a:chExt cx="3917155" cy="4369767"/>
          </a:xfrm>
        </p:grpSpPr>
        <p:pic>
          <p:nvPicPr>
            <p:cNvPr id="17" name="Picture 17"/>
            <p:cNvPicPr>
              <a:picLocks noChangeAspect="1"/>
            </p:cNvPicPr>
            <p:nvPr/>
          </p:nvPicPr>
          <p:blipFill>
            <a:blip r:embed="rId8"/>
            <a:srcRect t="12768" b="12768"/>
            <a:stretch>
              <a:fillRect/>
            </a:stretch>
          </p:blipFill>
          <p:spPr>
            <a:xfrm>
              <a:off x="0" y="0"/>
              <a:ext cx="3917155" cy="4369767"/>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EEB"/>
        </a:solidFill>
        <a:effectLst/>
      </p:bgPr>
    </p:bg>
    <p:spTree>
      <p:nvGrpSpPr>
        <p:cNvPr id="1" name=""/>
        <p:cNvGrpSpPr/>
        <p:nvPr/>
      </p:nvGrpSpPr>
      <p:grpSpPr>
        <a:xfrm>
          <a:off x="0" y="0"/>
          <a:ext cx="0" cy="0"/>
          <a:chOff x="0" y="0"/>
          <a:chExt cx="0" cy="0"/>
        </a:xfrm>
      </p:grpSpPr>
      <p:sp>
        <p:nvSpPr>
          <p:cNvPr id="2" name="TextBox 2"/>
          <p:cNvSpPr txBox="1"/>
          <p:nvPr/>
        </p:nvSpPr>
        <p:spPr>
          <a:xfrm rot="-5400000">
            <a:off x="-975649" y="4529608"/>
            <a:ext cx="4969783" cy="1227784"/>
          </a:xfrm>
          <a:prstGeom prst="rect">
            <a:avLst/>
          </a:prstGeom>
        </p:spPr>
        <p:txBody>
          <a:bodyPr lIns="0" tIns="0" rIns="0" bIns="0" rtlCol="0" anchor="t">
            <a:spAutoFit/>
          </a:bodyPr>
          <a:lstStyle/>
          <a:p>
            <a:pPr algn="ctr">
              <a:lnSpc>
                <a:spcPts val="10053"/>
              </a:lnSpc>
            </a:pPr>
            <a:r>
              <a:rPr lang="en-US" sz="7181">
                <a:solidFill>
                  <a:srgbClr val="000000"/>
                </a:solidFill>
                <a:latin typeface="TAN Mon Cheri"/>
              </a:rPr>
              <a:t>portfolio</a:t>
            </a:r>
          </a:p>
        </p:txBody>
      </p:sp>
      <p:sp>
        <p:nvSpPr>
          <p:cNvPr id="3" name="AutoShape 3"/>
          <p:cNvSpPr/>
          <p:nvPr/>
        </p:nvSpPr>
        <p:spPr>
          <a:xfrm rot="-5400000">
            <a:off x="-1581665" y="5133975"/>
            <a:ext cx="8229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3456755" y="1028700"/>
            <a:ext cx="6027056" cy="3898557"/>
            <a:chOff x="0" y="0"/>
            <a:chExt cx="8036074" cy="5198076"/>
          </a:xfrm>
        </p:grpSpPr>
        <p:pic>
          <p:nvPicPr>
            <p:cNvPr id="5" name="Picture 5"/>
            <p:cNvPicPr>
              <a:picLocks noChangeAspect="1"/>
            </p:cNvPicPr>
            <p:nvPr/>
          </p:nvPicPr>
          <p:blipFill>
            <a:blip r:embed="rId2"/>
            <a:srcRect t="40859" b="11274"/>
            <a:stretch>
              <a:fillRect/>
            </a:stretch>
          </p:blipFill>
          <p:spPr>
            <a:xfrm>
              <a:off x="0" y="0"/>
              <a:ext cx="8036074" cy="5198076"/>
            </a:xfrm>
            <a:prstGeom prst="rect">
              <a:avLst/>
            </a:prstGeom>
          </p:spPr>
        </p:pic>
      </p:grpSp>
      <p:grpSp>
        <p:nvGrpSpPr>
          <p:cNvPr id="6" name="Group 6"/>
          <p:cNvGrpSpPr/>
          <p:nvPr/>
        </p:nvGrpSpPr>
        <p:grpSpPr>
          <a:xfrm>
            <a:off x="10783282" y="5359743"/>
            <a:ext cx="6027056" cy="3898557"/>
            <a:chOff x="0" y="0"/>
            <a:chExt cx="8036074" cy="5198076"/>
          </a:xfrm>
        </p:grpSpPr>
        <p:pic>
          <p:nvPicPr>
            <p:cNvPr id="7" name="Picture 7"/>
            <p:cNvPicPr>
              <a:picLocks noChangeAspect="1"/>
            </p:cNvPicPr>
            <p:nvPr/>
          </p:nvPicPr>
          <p:blipFill>
            <a:blip r:embed="rId3"/>
            <a:srcRect t="41081" b="15795"/>
            <a:stretch>
              <a:fillRect/>
            </a:stretch>
          </p:blipFill>
          <p:spPr>
            <a:xfrm>
              <a:off x="0" y="0"/>
              <a:ext cx="8036074" cy="5198076"/>
            </a:xfrm>
            <a:prstGeom prst="rect">
              <a:avLst/>
            </a:prstGeom>
          </p:spPr>
        </p:pic>
      </p:grpSp>
      <p:sp>
        <p:nvSpPr>
          <p:cNvPr id="8" name="TextBox 8"/>
          <p:cNvSpPr txBox="1"/>
          <p:nvPr/>
        </p:nvSpPr>
        <p:spPr>
          <a:xfrm>
            <a:off x="10648715" y="2472982"/>
            <a:ext cx="6161622" cy="2454275"/>
          </a:xfrm>
          <a:prstGeom prst="rect">
            <a:avLst/>
          </a:prstGeom>
        </p:spPr>
        <p:txBody>
          <a:bodyPr lIns="0" tIns="0" rIns="0" bIns="0" rtlCol="0" anchor="t">
            <a:spAutoFit/>
          </a:bodyPr>
          <a:lstStyle/>
          <a:p>
            <a:pPr algn="ctr">
              <a:lnSpc>
                <a:spcPts val="2800"/>
              </a:lnSpc>
            </a:pPr>
            <a:r>
              <a:rPr lang="en-US" sz="2000">
                <a:solidFill>
                  <a:srgbClr val="000000"/>
                </a:solidFill>
                <a:latin typeface="Montserrat"/>
              </a:rPr>
              <a:t>We are a creative company. Lorem ipsum dolor sit amet, consectetur adipiscing elit. Maecenas iaculis lorem cursus erat dapibus molestie. Vivamus rhoncus lacus sed metus tincidunt iaculis. Quisque vel dapibus libero. Aliquam mi arcu, molestie eget felis id, dapibus vehicula dolor.. </a:t>
            </a:r>
          </a:p>
        </p:txBody>
      </p:sp>
      <p:sp>
        <p:nvSpPr>
          <p:cNvPr id="9" name="TextBox 9"/>
          <p:cNvSpPr txBox="1"/>
          <p:nvPr/>
        </p:nvSpPr>
        <p:spPr>
          <a:xfrm>
            <a:off x="3389472" y="6804025"/>
            <a:ext cx="6161622" cy="2454275"/>
          </a:xfrm>
          <a:prstGeom prst="rect">
            <a:avLst/>
          </a:prstGeom>
        </p:spPr>
        <p:txBody>
          <a:bodyPr lIns="0" tIns="0" rIns="0" bIns="0" rtlCol="0" anchor="t">
            <a:spAutoFit/>
          </a:bodyPr>
          <a:lstStyle/>
          <a:p>
            <a:pPr algn="ctr">
              <a:lnSpc>
                <a:spcPts val="2800"/>
              </a:lnSpc>
            </a:pPr>
            <a:r>
              <a:rPr lang="en-US" sz="2000">
                <a:solidFill>
                  <a:srgbClr val="000000"/>
                </a:solidFill>
                <a:latin typeface="Montserrat"/>
              </a:rPr>
              <a:t>We are a creative company. Lorem ipsum dolor sit amet, consectetur adipiscing elit. Maecenas iaculis lorem cursus erat dapibus molestie. Vivamus rhoncus lacus sed metus tincidunt iaculis. Quisque vel dapibus libero. Aliquam mi arcu, molestie eget felis id, dapibus vehicula dolor.. </a:t>
            </a:r>
          </a:p>
        </p:txBody>
      </p:sp>
      <p:sp>
        <p:nvSpPr>
          <p:cNvPr id="10" name="TextBox 10"/>
          <p:cNvSpPr txBox="1"/>
          <p:nvPr/>
        </p:nvSpPr>
        <p:spPr>
          <a:xfrm>
            <a:off x="10837631" y="1412532"/>
            <a:ext cx="5918358" cy="669925"/>
          </a:xfrm>
          <a:prstGeom prst="rect">
            <a:avLst/>
          </a:prstGeom>
        </p:spPr>
        <p:txBody>
          <a:bodyPr lIns="0" tIns="0" rIns="0" bIns="0" rtlCol="0" anchor="t">
            <a:spAutoFit/>
          </a:bodyPr>
          <a:lstStyle/>
          <a:p>
            <a:pPr algn="ctr">
              <a:lnSpc>
                <a:spcPts val="5599"/>
              </a:lnSpc>
            </a:pPr>
            <a:r>
              <a:rPr lang="en-US" sz="3999">
                <a:solidFill>
                  <a:srgbClr val="000000"/>
                </a:solidFill>
                <a:latin typeface="Montserrat"/>
              </a:rPr>
              <a:t>Digital Marketing</a:t>
            </a:r>
          </a:p>
        </p:txBody>
      </p:sp>
      <p:sp>
        <p:nvSpPr>
          <p:cNvPr id="11" name="TextBox 11"/>
          <p:cNvSpPr txBox="1"/>
          <p:nvPr/>
        </p:nvSpPr>
        <p:spPr>
          <a:xfrm>
            <a:off x="3511104" y="5663771"/>
            <a:ext cx="5918358" cy="669925"/>
          </a:xfrm>
          <a:prstGeom prst="rect">
            <a:avLst/>
          </a:prstGeom>
        </p:spPr>
        <p:txBody>
          <a:bodyPr lIns="0" tIns="0" rIns="0" bIns="0" rtlCol="0" anchor="t">
            <a:spAutoFit/>
          </a:bodyPr>
          <a:lstStyle/>
          <a:p>
            <a:pPr algn="ctr">
              <a:lnSpc>
                <a:spcPts val="5599"/>
              </a:lnSpc>
            </a:pPr>
            <a:r>
              <a:rPr lang="en-US" sz="3999">
                <a:solidFill>
                  <a:srgbClr val="000000"/>
                </a:solidFill>
                <a:latin typeface="Montserrat"/>
              </a:rPr>
              <a:t>Branding Service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EEB"/>
        </a:solidFill>
        <a:effectLst/>
      </p:bgPr>
    </p:bg>
    <p:spTree>
      <p:nvGrpSpPr>
        <p:cNvPr id="1" name=""/>
        <p:cNvGrpSpPr/>
        <p:nvPr/>
      </p:nvGrpSpPr>
      <p:grpSpPr>
        <a:xfrm>
          <a:off x="0" y="0"/>
          <a:ext cx="0" cy="0"/>
          <a:chOff x="0" y="0"/>
          <a:chExt cx="0" cy="0"/>
        </a:xfrm>
      </p:grpSpPr>
      <p:sp>
        <p:nvSpPr>
          <p:cNvPr id="2" name="AutoShape 2"/>
          <p:cNvSpPr/>
          <p:nvPr/>
        </p:nvSpPr>
        <p:spPr>
          <a:xfrm rot="-5400000">
            <a:off x="-1581665" y="5133975"/>
            <a:ext cx="8229600" cy="0"/>
          </a:xfrm>
          <a:prstGeom prst="line">
            <a:avLst/>
          </a:prstGeom>
          <a:ln w="19050" cap="flat">
            <a:solidFill>
              <a:srgbClr val="000000"/>
            </a:solidFill>
            <a:prstDash val="solid"/>
            <a:headEnd type="none" w="sm" len="sm"/>
            <a:tailEnd type="none" w="sm" len="sm"/>
          </a:ln>
        </p:spPr>
      </p:sp>
      <p:grpSp>
        <p:nvGrpSpPr>
          <p:cNvPr id="3" name="Group 3"/>
          <p:cNvGrpSpPr/>
          <p:nvPr/>
        </p:nvGrpSpPr>
        <p:grpSpPr>
          <a:xfrm>
            <a:off x="3525293" y="1995153"/>
            <a:ext cx="13734007" cy="4069440"/>
            <a:chOff x="0" y="0"/>
            <a:chExt cx="27158721" cy="8047236"/>
          </a:xfrm>
        </p:grpSpPr>
        <p:sp>
          <p:nvSpPr>
            <p:cNvPr id="4" name="Freeform 4"/>
            <p:cNvSpPr/>
            <p:nvPr/>
          </p:nvSpPr>
          <p:spPr>
            <a:xfrm>
              <a:off x="0" y="0"/>
              <a:ext cx="27158721" cy="8047237"/>
            </a:xfrm>
            <a:custGeom>
              <a:avLst/>
              <a:gdLst/>
              <a:ahLst/>
              <a:cxnLst/>
              <a:rect l="l" t="t" r="r" b="b"/>
              <a:pathLst>
                <a:path w="27158721" h="8047237">
                  <a:moveTo>
                    <a:pt x="27034263" y="59690"/>
                  </a:moveTo>
                  <a:cubicBezTo>
                    <a:pt x="27069821" y="59690"/>
                    <a:pt x="27099031" y="88900"/>
                    <a:pt x="27099031" y="124460"/>
                  </a:cubicBezTo>
                  <a:lnTo>
                    <a:pt x="27099031" y="7922777"/>
                  </a:lnTo>
                  <a:cubicBezTo>
                    <a:pt x="27099031" y="7958337"/>
                    <a:pt x="27069821" y="7987547"/>
                    <a:pt x="27034263" y="7987547"/>
                  </a:cubicBezTo>
                  <a:lnTo>
                    <a:pt x="124460" y="7987547"/>
                  </a:lnTo>
                  <a:cubicBezTo>
                    <a:pt x="88900" y="7987547"/>
                    <a:pt x="59690" y="7958337"/>
                    <a:pt x="59690" y="7922777"/>
                  </a:cubicBezTo>
                  <a:lnTo>
                    <a:pt x="59690" y="124460"/>
                  </a:lnTo>
                  <a:cubicBezTo>
                    <a:pt x="59690" y="88900"/>
                    <a:pt x="88900" y="59690"/>
                    <a:pt x="124460" y="59690"/>
                  </a:cubicBezTo>
                  <a:lnTo>
                    <a:pt x="27034263" y="59690"/>
                  </a:lnTo>
                  <a:moveTo>
                    <a:pt x="27034263" y="0"/>
                  </a:moveTo>
                  <a:lnTo>
                    <a:pt x="124460" y="0"/>
                  </a:lnTo>
                  <a:cubicBezTo>
                    <a:pt x="55880" y="0"/>
                    <a:pt x="0" y="55880"/>
                    <a:pt x="0" y="124460"/>
                  </a:cubicBezTo>
                  <a:lnTo>
                    <a:pt x="0" y="7922777"/>
                  </a:lnTo>
                  <a:cubicBezTo>
                    <a:pt x="0" y="7991356"/>
                    <a:pt x="55880" y="8047237"/>
                    <a:pt x="124460" y="8047237"/>
                  </a:cubicBezTo>
                  <a:lnTo>
                    <a:pt x="27034263" y="8047237"/>
                  </a:lnTo>
                  <a:cubicBezTo>
                    <a:pt x="27102842" y="8047237"/>
                    <a:pt x="27158721" y="7991356"/>
                    <a:pt x="27158721" y="7922777"/>
                  </a:cubicBezTo>
                  <a:lnTo>
                    <a:pt x="27158721" y="124460"/>
                  </a:lnTo>
                  <a:cubicBezTo>
                    <a:pt x="27158721" y="55880"/>
                    <a:pt x="27102842" y="0"/>
                    <a:pt x="27034263" y="0"/>
                  </a:cubicBezTo>
                  <a:close/>
                </a:path>
              </a:pathLst>
            </a:custGeom>
            <a:solidFill>
              <a:srgbClr val="000000"/>
            </a:solidFill>
          </p:spPr>
        </p:sp>
      </p:grpSp>
      <p:sp>
        <p:nvSpPr>
          <p:cNvPr id="5" name="TextBox 5"/>
          <p:cNvSpPr txBox="1"/>
          <p:nvPr/>
        </p:nvSpPr>
        <p:spPr>
          <a:xfrm rot="-5400000">
            <a:off x="-2605558" y="4529608"/>
            <a:ext cx="8229600" cy="1227784"/>
          </a:xfrm>
          <a:prstGeom prst="rect">
            <a:avLst/>
          </a:prstGeom>
        </p:spPr>
        <p:txBody>
          <a:bodyPr lIns="0" tIns="0" rIns="0" bIns="0" rtlCol="0" anchor="t">
            <a:spAutoFit/>
          </a:bodyPr>
          <a:lstStyle/>
          <a:p>
            <a:pPr algn="ctr">
              <a:lnSpc>
                <a:spcPts val="10053"/>
              </a:lnSpc>
            </a:pPr>
            <a:r>
              <a:rPr lang="en-US" sz="7181">
                <a:solidFill>
                  <a:srgbClr val="000000"/>
                </a:solidFill>
                <a:latin typeface="TAN Mon Cheri"/>
              </a:rPr>
              <a:t>our clients</a:t>
            </a:r>
          </a:p>
        </p:txBody>
      </p:sp>
      <p:sp>
        <p:nvSpPr>
          <p:cNvPr id="6" name="TextBox 6"/>
          <p:cNvSpPr txBox="1"/>
          <p:nvPr/>
        </p:nvSpPr>
        <p:spPr>
          <a:xfrm>
            <a:off x="3525293" y="962025"/>
            <a:ext cx="6906898" cy="669925"/>
          </a:xfrm>
          <a:prstGeom prst="rect">
            <a:avLst/>
          </a:prstGeom>
        </p:spPr>
        <p:txBody>
          <a:bodyPr lIns="0" tIns="0" rIns="0" bIns="0" rtlCol="0" anchor="t">
            <a:spAutoFit/>
          </a:bodyPr>
          <a:lstStyle/>
          <a:p>
            <a:pPr>
              <a:lnSpc>
                <a:spcPts val="5599"/>
              </a:lnSpc>
            </a:pPr>
            <a:r>
              <a:rPr lang="en-US" sz="3999">
                <a:solidFill>
                  <a:srgbClr val="000000"/>
                </a:solidFill>
                <a:latin typeface="Montserrat"/>
              </a:rPr>
              <a:t>Top clients</a:t>
            </a:r>
          </a:p>
        </p:txBody>
      </p:sp>
      <p:sp>
        <p:nvSpPr>
          <p:cNvPr id="7" name="TextBox 7"/>
          <p:cNvSpPr txBox="1"/>
          <p:nvPr/>
        </p:nvSpPr>
        <p:spPr>
          <a:xfrm>
            <a:off x="3525293" y="6436068"/>
            <a:ext cx="6906898" cy="669925"/>
          </a:xfrm>
          <a:prstGeom prst="rect">
            <a:avLst/>
          </a:prstGeom>
        </p:spPr>
        <p:txBody>
          <a:bodyPr lIns="0" tIns="0" rIns="0" bIns="0" rtlCol="0" anchor="t">
            <a:spAutoFit/>
          </a:bodyPr>
          <a:lstStyle/>
          <a:p>
            <a:pPr>
              <a:lnSpc>
                <a:spcPts val="5599"/>
              </a:lnSpc>
            </a:pPr>
            <a:r>
              <a:rPr lang="en-US" sz="3999">
                <a:solidFill>
                  <a:srgbClr val="000000"/>
                </a:solidFill>
                <a:latin typeface="Montserrat"/>
              </a:rPr>
              <a:t>Service Provided</a:t>
            </a:r>
          </a:p>
        </p:txBody>
      </p:sp>
      <p:sp>
        <p:nvSpPr>
          <p:cNvPr id="8" name="TextBox 8"/>
          <p:cNvSpPr txBox="1"/>
          <p:nvPr/>
        </p:nvSpPr>
        <p:spPr>
          <a:xfrm>
            <a:off x="3525293" y="7509638"/>
            <a:ext cx="13734007" cy="1397000"/>
          </a:xfrm>
          <a:prstGeom prst="rect">
            <a:avLst/>
          </a:prstGeom>
        </p:spPr>
        <p:txBody>
          <a:bodyPr lIns="0" tIns="0" rIns="0" bIns="0" rtlCol="0" anchor="t">
            <a:spAutoFit/>
          </a:bodyPr>
          <a:lstStyle/>
          <a:p>
            <a:pPr>
              <a:lnSpc>
                <a:spcPts val="2800"/>
              </a:lnSpc>
            </a:pPr>
            <a:r>
              <a:rPr lang="en-US" sz="2000">
                <a:solidFill>
                  <a:srgbClr val="000000"/>
                </a:solidFill>
                <a:latin typeface="Montserrat"/>
              </a:rPr>
              <a:t>We are a creative company. Lorem ipsum dolor sit amet, consectetur adipiscing elit. Maecenas iaculis lorem cursus erat dapibus molestie. Vivamus rhoncus lacus sed metus tincidunt iaculis. Quisque vel dapibus libero. Aliquam mi arcu, molestie eget felis id, dapibus vehicula dolor. Nullam dapibus ipsum libero, quis tempor erat lobortis et. Duis gravida ultrices nisi, quis dictum lorem. </a:t>
            </a:r>
          </a:p>
        </p:txBody>
      </p:sp>
      <p:sp>
        <p:nvSpPr>
          <p:cNvPr id="9" name="AutoShape 9"/>
          <p:cNvSpPr/>
          <p:nvPr/>
        </p:nvSpPr>
        <p:spPr>
          <a:xfrm rot="-5400000">
            <a:off x="9009584" y="4197608"/>
            <a:ext cx="2765425"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3808469" y="2200532"/>
            <a:ext cx="6072817" cy="412750"/>
          </a:xfrm>
          <a:prstGeom prst="rect">
            <a:avLst/>
          </a:prstGeom>
        </p:spPr>
        <p:txBody>
          <a:bodyPr lIns="0" tIns="0" rIns="0" bIns="0" rtlCol="0" anchor="t">
            <a:spAutoFit/>
          </a:bodyPr>
          <a:lstStyle/>
          <a:p>
            <a:pPr algn="ctr">
              <a:lnSpc>
                <a:spcPts val="3499"/>
              </a:lnSpc>
            </a:pPr>
            <a:r>
              <a:rPr lang="en-US" sz="2499">
                <a:solidFill>
                  <a:srgbClr val="000000"/>
                </a:solidFill>
                <a:latin typeface="Montserrat Bold"/>
              </a:rPr>
              <a:t>Branding</a:t>
            </a:r>
          </a:p>
        </p:txBody>
      </p:sp>
      <p:sp>
        <p:nvSpPr>
          <p:cNvPr id="11" name="TextBox 11"/>
          <p:cNvSpPr txBox="1"/>
          <p:nvPr/>
        </p:nvSpPr>
        <p:spPr>
          <a:xfrm>
            <a:off x="10906647" y="2200532"/>
            <a:ext cx="6072817" cy="412750"/>
          </a:xfrm>
          <a:prstGeom prst="rect">
            <a:avLst/>
          </a:prstGeom>
        </p:spPr>
        <p:txBody>
          <a:bodyPr lIns="0" tIns="0" rIns="0" bIns="0" rtlCol="0" anchor="t">
            <a:spAutoFit/>
          </a:bodyPr>
          <a:lstStyle/>
          <a:p>
            <a:pPr algn="ctr">
              <a:lnSpc>
                <a:spcPts val="3499"/>
              </a:lnSpc>
            </a:pPr>
            <a:r>
              <a:rPr lang="en-US" sz="2499">
                <a:solidFill>
                  <a:srgbClr val="000000"/>
                </a:solidFill>
                <a:latin typeface="Montserrat Bold"/>
              </a:rPr>
              <a:t>Marketing</a:t>
            </a:r>
          </a:p>
        </p:txBody>
      </p:sp>
      <p:sp>
        <p:nvSpPr>
          <p:cNvPr id="12" name="TextBox 12"/>
          <p:cNvSpPr txBox="1"/>
          <p:nvPr/>
        </p:nvSpPr>
        <p:spPr>
          <a:xfrm>
            <a:off x="3985774" y="3184782"/>
            <a:ext cx="2428868" cy="412750"/>
          </a:xfrm>
          <a:prstGeom prst="rect">
            <a:avLst/>
          </a:prstGeom>
        </p:spPr>
        <p:txBody>
          <a:bodyPr lIns="0" tIns="0" rIns="0" bIns="0" rtlCol="0" anchor="t">
            <a:spAutoFit/>
          </a:bodyPr>
          <a:lstStyle/>
          <a:p>
            <a:pPr algn="ctr">
              <a:lnSpc>
                <a:spcPts val="3499"/>
              </a:lnSpc>
            </a:pPr>
            <a:r>
              <a:rPr lang="en-US" sz="2499">
                <a:solidFill>
                  <a:srgbClr val="000000"/>
                </a:solidFill>
                <a:latin typeface="Montserrat"/>
              </a:rPr>
              <a:t>Borcelle</a:t>
            </a:r>
          </a:p>
        </p:txBody>
      </p:sp>
      <p:sp>
        <p:nvSpPr>
          <p:cNvPr id="13" name="TextBox 13"/>
          <p:cNvSpPr txBox="1"/>
          <p:nvPr/>
        </p:nvSpPr>
        <p:spPr>
          <a:xfrm>
            <a:off x="7275113" y="3184782"/>
            <a:ext cx="2428868" cy="412750"/>
          </a:xfrm>
          <a:prstGeom prst="rect">
            <a:avLst/>
          </a:prstGeom>
        </p:spPr>
        <p:txBody>
          <a:bodyPr lIns="0" tIns="0" rIns="0" bIns="0" rtlCol="0" anchor="t">
            <a:spAutoFit/>
          </a:bodyPr>
          <a:lstStyle/>
          <a:p>
            <a:pPr algn="ctr">
              <a:lnSpc>
                <a:spcPts val="3499"/>
              </a:lnSpc>
            </a:pPr>
            <a:r>
              <a:rPr lang="en-US" sz="2499">
                <a:solidFill>
                  <a:srgbClr val="000000"/>
                </a:solidFill>
                <a:latin typeface="Montserrat"/>
              </a:rPr>
              <a:t>Fauget</a:t>
            </a:r>
          </a:p>
        </p:txBody>
      </p:sp>
      <p:sp>
        <p:nvSpPr>
          <p:cNvPr id="14" name="TextBox 14"/>
          <p:cNvSpPr txBox="1"/>
          <p:nvPr/>
        </p:nvSpPr>
        <p:spPr>
          <a:xfrm>
            <a:off x="3808469" y="4169033"/>
            <a:ext cx="2859104" cy="412750"/>
          </a:xfrm>
          <a:prstGeom prst="rect">
            <a:avLst/>
          </a:prstGeom>
        </p:spPr>
        <p:txBody>
          <a:bodyPr lIns="0" tIns="0" rIns="0" bIns="0" rtlCol="0" anchor="t">
            <a:spAutoFit/>
          </a:bodyPr>
          <a:lstStyle/>
          <a:p>
            <a:pPr algn="ctr">
              <a:lnSpc>
                <a:spcPts val="3499"/>
              </a:lnSpc>
            </a:pPr>
            <a:r>
              <a:rPr lang="en-US" sz="2499">
                <a:solidFill>
                  <a:srgbClr val="000000"/>
                </a:solidFill>
                <a:latin typeface="Montserrat"/>
              </a:rPr>
              <a:t>Fradel and Spies</a:t>
            </a:r>
          </a:p>
        </p:txBody>
      </p:sp>
      <p:sp>
        <p:nvSpPr>
          <p:cNvPr id="15" name="TextBox 15"/>
          <p:cNvSpPr txBox="1"/>
          <p:nvPr/>
        </p:nvSpPr>
        <p:spPr>
          <a:xfrm>
            <a:off x="7275113" y="4169033"/>
            <a:ext cx="2428868" cy="412750"/>
          </a:xfrm>
          <a:prstGeom prst="rect">
            <a:avLst/>
          </a:prstGeom>
        </p:spPr>
        <p:txBody>
          <a:bodyPr lIns="0" tIns="0" rIns="0" bIns="0" rtlCol="0" anchor="t">
            <a:spAutoFit/>
          </a:bodyPr>
          <a:lstStyle/>
          <a:p>
            <a:pPr algn="ctr">
              <a:lnSpc>
                <a:spcPts val="3499"/>
              </a:lnSpc>
            </a:pPr>
            <a:r>
              <a:rPr lang="en-US" sz="2499">
                <a:solidFill>
                  <a:srgbClr val="000000"/>
                </a:solidFill>
                <a:latin typeface="Montserrat"/>
              </a:rPr>
              <a:t>Wardiere Inc.</a:t>
            </a:r>
          </a:p>
        </p:txBody>
      </p:sp>
      <p:sp>
        <p:nvSpPr>
          <p:cNvPr id="16" name="TextBox 16"/>
          <p:cNvSpPr txBox="1"/>
          <p:nvPr/>
        </p:nvSpPr>
        <p:spPr>
          <a:xfrm>
            <a:off x="3985774" y="5153283"/>
            <a:ext cx="2428868" cy="412750"/>
          </a:xfrm>
          <a:prstGeom prst="rect">
            <a:avLst/>
          </a:prstGeom>
        </p:spPr>
        <p:txBody>
          <a:bodyPr lIns="0" tIns="0" rIns="0" bIns="0" rtlCol="0" anchor="t">
            <a:spAutoFit/>
          </a:bodyPr>
          <a:lstStyle/>
          <a:p>
            <a:pPr algn="ctr">
              <a:lnSpc>
                <a:spcPts val="3499"/>
              </a:lnSpc>
            </a:pPr>
            <a:r>
              <a:rPr lang="en-US" sz="2499">
                <a:solidFill>
                  <a:srgbClr val="000000"/>
                </a:solidFill>
                <a:latin typeface="Montserrat"/>
              </a:rPr>
              <a:t>Salford &amp; Co.</a:t>
            </a:r>
          </a:p>
        </p:txBody>
      </p:sp>
      <p:sp>
        <p:nvSpPr>
          <p:cNvPr id="17" name="TextBox 17"/>
          <p:cNvSpPr txBox="1"/>
          <p:nvPr/>
        </p:nvSpPr>
        <p:spPr>
          <a:xfrm>
            <a:off x="7275113" y="5153283"/>
            <a:ext cx="2428868" cy="412750"/>
          </a:xfrm>
          <a:prstGeom prst="rect">
            <a:avLst/>
          </a:prstGeom>
        </p:spPr>
        <p:txBody>
          <a:bodyPr lIns="0" tIns="0" rIns="0" bIns="0" rtlCol="0" anchor="t">
            <a:spAutoFit/>
          </a:bodyPr>
          <a:lstStyle/>
          <a:p>
            <a:pPr algn="ctr">
              <a:lnSpc>
                <a:spcPts val="3499"/>
              </a:lnSpc>
            </a:pPr>
            <a:r>
              <a:rPr lang="en-US" sz="2499">
                <a:solidFill>
                  <a:srgbClr val="000000"/>
                </a:solidFill>
                <a:latin typeface="Montserrat"/>
              </a:rPr>
              <a:t>Larana, Inc.</a:t>
            </a:r>
          </a:p>
        </p:txBody>
      </p:sp>
      <p:sp>
        <p:nvSpPr>
          <p:cNvPr id="18" name="TextBox 18"/>
          <p:cNvSpPr txBox="1"/>
          <p:nvPr/>
        </p:nvSpPr>
        <p:spPr>
          <a:xfrm>
            <a:off x="11083952" y="3184782"/>
            <a:ext cx="2428868" cy="412750"/>
          </a:xfrm>
          <a:prstGeom prst="rect">
            <a:avLst/>
          </a:prstGeom>
        </p:spPr>
        <p:txBody>
          <a:bodyPr lIns="0" tIns="0" rIns="0" bIns="0" rtlCol="0" anchor="t">
            <a:spAutoFit/>
          </a:bodyPr>
          <a:lstStyle/>
          <a:p>
            <a:pPr algn="ctr">
              <a:lnSpc>
                <a:spcPts val="3499"/>
              </a:lnSpc>
            </a:pPr>
            <a:r>
              <a:rPr lang="en-US" sz="2499">
                <a:solidFill>
                  <a:srgbClr val="000000"/>
                </a:solidFill>
                <a:latin typeface="Montserrat"/>
              </a:rPr>
              <a:t>Borcelle</a:t>
            </a:r>
          </a:p>
        </p:txBody>
      </p:sp>
      <p:sp>
        <p:nvSpPr>
          <p:cNvPr id="19" name="TextBox 19"/>
          <p:cNvSpPr txBox="1"/>
          <p:nvPr/>
        </p:nvSpPr>
        <p:spPr>
          <a:xfrm>
            <a:off x="14373291" y="3184782"/>
            <a:ext cx="2428868" cy="412750"/>
          </a:xfrm>
          <a:prstGeom prst="rect">
            <a:avLst/>
          </a:prstGeom>
        </p:spPr>
        <p:txBody>
          <a:bodyPr lIns="0" tIns="0" rIns="0" bIns="0" rtlCol="0" anchor="t">
            <a:spAutoFit/>
          </a:bodyPr>
          <a:lstStyle/>
          <a:p>
            <a:pPr algn="ctr">
              <a:lnSpc>
                <a:spcPts val="3499"/>
              </a:lnSpc>
            </a:pPr>
            <a:r>
              <a:rPr lang="en-US" sz="2499">
                <a:solidFill>
                  <a:srgbClr val="000000"/>
                </a:solidFill>
                <a:latin typeface="Montserrat"/>
              </a:rPr>
              <a:t>Fauget</a:t>
            </a:r>
          </a:p>
        </p:txBody>
      </p:sp>
      <p:sp>
        <p:nvSpPr>
          <p:cNvPr id="20" name="TextBox 20"/>
          <p:cNvSpPr txBox="1"/>
          <p:nvPr/>
        </p:nvSpPr>
        <p:spPr>
          <a:xfrm>
            <a:off x="10906647" y="4169033"/>
            <a:ext cx="2859104" cy="412750"/>
          </a:xfrm>
          <a:prstGeom prst="rect">
            <a:avLst/>
          </a:prstGeom>
        </p:spPr>
        <p:txBody>
          <a:bodyPr lIns="0" tIns="0" rIns="0" bIns="0" rtlCol="0" anchor="t">
            <a:spAutoFit/>
          </a:bodyPr>
          <a:lstStyle/>
          <a:p>
            <a:pPr algn="ctr">
              <a:lnSpc>
                <a:spcPts val="3499"/>
              </a:lnSpc>
            </a:pPr>
            <a:r>
              <a:rPr lang="en-US" sz="2499">
                <a:solidFill>
                  <a:srgbClr val="000000"/>
                </a:solidFill>
                <a:latin typeface="Montserrat"/>
              </a:rPr>
              <a:t>Fradel and Spies</a:t>
            </a:r>
          </a:p>
        </p:txBody>
      </p:sp>
      <p:sp>
        <p:nvSpPr>
          <p:cNvPr id="21" name="TextBox 21"/>
          <p:cNvSpPr txBox="1"/>
          <p:nvPr/>
        </p:nvSpPr>
        <p:spPr>
          <a:xfrm>
            <a:off x="14373291" y="4169033"/>
            <a:ext cx="2428868" cy="412750"/>
          </a:xfrm>
          <a:prstGeom prst="rect">
            <a:avLst/>
          </a:prstGeom>
        </p:spPr>
        <p:txBody>
          <a:bodyPr lIns="0" tIns="0" rIns="0" bIns="0" rtlCol="0" anchor="t">
            <a:spAutoFit/>
          </a:bodyPr>
          <a:lstStyle/>
          <a:p>
            <a:pPr algn="ctr">
              <a:lnSpc>
                <a:spcPts val="3499"/>
              </a:lnSpc>
            </a:pPr>
            <a:r>
              <a:rPr lang="en-US" sz="2499">
                <a:solidFill>
                  <a:srgbClr val="000000"/>
                </a:solidFill>
                <a:latin typeface="Montserrat"/>
              </a:rPr>
              <a:t>Wardiere Inc.</a:t>
            </a:r>
          </a:p>
        </p:txBody>
      </p:sp>
      <p:sp>
        <p:nvSpPr>
          <p:cNvPr id="22" name="TextBox 22"/>
          <p:cNvSpPr txBox="1"/>
          <p:nvPr/>
        </p:nvSpPr>
        <p:spPr>
          <a:xfrm>
            <a:off x="11083952" y="5153283"/>
            <a:ext cx="2428868" cy="412750"/>
          </a:xfrm>
          <a:prstGeom prst="rect">
            <a:avLst/>
          </a:prstGeom>
        </p:spPr>
        <p:txBody>
          <a:bodyPr lIns="0" tIns="0" rIns="0" bIns="0" rtlCol="0" anchor="t">
            <a:spAutoFit/>
          </a:bodyPr>
          <a:lstStyle/>
          <a:p>
            <a:pPr algn="ctr">
              <a:lnSpc>
                <a:spcPts val="3499"/>
              </a:lnSpc>
            </a:pPr>
            <a:r>
              <a:rPr lang="en-US" sz="2499">
                <a:solidFill>
                  <a:srgbClr val="000000"/>
                </a:solidFill>
                <a:latin typeface="Montserrat"/>
              </a:rPr>
              <a:t>Salford &amp; Co.</a:t>
            </a:r>
          </a:p>
        </p:txBody>
      </p:sp>
      <p:sp>
        <p:nvSpPr>
          <p:cNvPr id="23" name="TextBox 23"/>
          <p:cNvSpPr txBox="1"/>
          <p:nvPr/>
        </p:nvSpPr>
        <p:spPr>
          <a:xfrm>
            <a:off x="14373291" y="5153283"/>
            <a:ext cx="2428868" cy="412750"/>
          </a:xfrm>
          <a:prstGeom prst="rect">
            <a:avLst/>
          </a:prstGeom>
        </p:spPr>
        <p:txBody>
          <a:bodyPr lIns="0" tIns="0" rIns="0" bIns="0" rtlCol="0" anchor="t">
            <a:spAutoFit/>
          </a:bodyPr>
          <a:lstStyle/>
          <a:p>
            <a:pPr algn="ctr">
              <a:lnSpc>
                <a:spcPts val="3499"/>
              </a:lnSpc>
            </a:pPr>
            <a:r>
              <a:rPr lang="en-US" sz="2499">
                <a:solidFill>
                  <a:srgbClr val="000000"/>
                </a:solidFill>
                <a:latin typeface="Montserrat"/>
              </a:rPr>
              <a:t>Larana, Inc.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655</Words>
  <Application>Microsoft Office PowerPoint</Application>
  <PresentationFormat>Custom</PresentationFormat>
  <Paragraphs>77</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TAN Mon Cheri</vt:lpstr>
      <vt:lpstr>Montserrat Bold</vt:lpstr>
      <vt:lpstr>Calibri</vt:lpstr>
      <vt:lpstr>Montserrat</vt:lpstr>
      <vt:lpstr>PMingLiU-ExtB</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Krishna Teja</cp:lastModifiedBy>
  <cp:revision>3</cp:revision>
  <dcterms:created xsi:type="dcterms:W3CDTF">2006-08-16T00:00:00Z</dcterms:created>
  <dcterms:modified xsi:type="dcterms:W3CDTF">2023-01-26T06:56:54Z</dcterms:modified>
  <dc:identifier>DAFYrdc1BcM</dc:identifier>
</cp:coreProperties>
</file>